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147483083" r:id="rId6"/>
    <p:sldId id="2147483108" r:id="rId7"/>
    <p:sldId id="2147483109" r:id="rId8"/>
    <p:sldId id="2147483107" r:id="rId9"/>
    <p:sldId id="2147483100" r:id="rId10"/>
    <p:sldId id="2147483102" r:id="rId11"/>
    <p:sldId id="2147483092" r:id="rId12"/>
    <p:sldId id="2147483090" r:id="rId13"/>
    <p:sldId id="261" r:id="rId14"/>
    <p:sldId id="2147483093"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305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04A8C-0A05-4FB2-9CAF-CD5FBF4C1961}" v="291" dt="2024-10-15T12:30:09.208"/>
    <p1510:client id="{A87A129A-7CA4-4344-AA2F-25751FC27F5D}" v="3317" dt="2024-10-15T07:25:06.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54576" autoAdjust="0"/>
  </p:normalViewPr>
  <p:slideViewPr>
    <p:cSldViewPr snapToGrid="0">
      <p:cViewPr varScale="1">
        <p:scale>
          <a:sx n="52" d="100"/>
          <a:sy n="52" d="100"/>
        </p:scale>
        <p:origin x="18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o Hermantin" userId="f8efac6e-97d3-4b9b-b8e6-e30fd0bb8b0d" providerId="ADAL" clId="{9B9E7B82-9578-4A74-83CE-7DBFBBC526E8}"/>
    <pc:docChg chg="undo custSel addSld delSld modSld sldOrd delMainMaster">
      <pc:chgData name="Hugo Hermantin" userId="f8efac6e-97d3-4b9b-b8e6-e30fd0bb8b0d" providerId="ADAL" clId="{9B9E7B82-9578-4A74-83CE-7DBFBBC526E8}" dt="2024-06-19T08:49:29.236" v="6730"/>
      <pc:docMkLst>
        <pc:docMk/>
      </pc:docMkLst>
      <pc:sldChg chg="modSp mod">
        <pc:chgData name="Hugo Hermantin" userId="f8efac6e-97d3-4b9b-b8e6-e30fd0bb8b0d" providerId="ADAL" clId="{9B9E7B82-9578-4A74-83CE-7DBFBBC526E8}" dt="2024-06-10T14:11:49.262" v="81" actId="20577"/>
        <pc:sldMkLst>
          <pc:docMk/>
          <pc:sldMk cId="109857222" sldId="256"/>
        </pc:sldMkLst>
        <pc:spChg chg="mod">
          <ac:chgData name="Hugo Hermantin" userId="f8efac6e-97d3-4b9b-b8e6-e30fd0bb8b0d" providerId="ADAL" clId="{9B9E7B82-9578-4A74-83CE-7DBFBBC526E8}" dt="2024-06-10T14:11:34.964" v="71" actId="2710"/>
          <ac:spMkLst>
            <pc:docMk/>
            <pc:sldMk cId="109857222" sldId="256"/>
            <ac:spMk id="2" creationId="{00000000-0000-0000-0000-000000000000}"/>
          </ac:spMkLst>
        </pc:spChg>
        <pc:spChg chg="mod">
          <ac:chgData name="Hugo Hermantin" userId="f8efac6e-97d3-4b9b-b8e6-e30fd0bb8b0d" providerId="ADAL" clId="{9B9E7B82-9578-4A74-83CE-7DBFBBC526E8}" dt="2024-06-10T14:11:49.262" v="81" actId="20577"/>
          <ac:spMkLst>
            <pc:docMk/>
            <pc:sldMk cId="109857222" sldId="256"/>
            <ac:spMk id="3" creationId="{00000000-0000-0000-0000-000000000000}"/>
          </ac:spMkLst>
        </pc:spChg>
      </pc:sldChg>
      <pc:sldChg chg="modSp add del mod">
        <pc:chgData name="Hugo Hermantin" userId="f8efac6e-97d3-4b9b-b8e6-e30fd0bb8b0d" providerId="ADAL" clId="{9B9E7B82-9578-4A74-83CE-7DBFBBC526E8}" dt="2024-06-18T07:23:57.474" v="4396" actId="20577"/>
        <pc:sldMkLst>
          <pc:docMk/>
          <pc:sldMk cId="1298326711" sldId="257"/>
        </pc:sldMkLst>
        <pc:spChg chg="mod">
          <ac:chgData name="Hugo Hermantin" userId="f8efac6e-97d3-4b9b-b8e6-e30fd0bb8b0d" providerId="ADAL" clId="{9B9E7B82-9578-4A74-83CE-7DBFBBC526E8}" dt="2024-06-18T07:23:57.474" v="4396" actId="20577"/>
          <ac:spMkLst>
            <pc:docMk/>
            <pc:sldMk cId="1298326711" sldId="257"/>
            <ac:spMk id="2" creationId="{71C5E9CE-C369-BAAE-6165-DFF5190377AF}"/>
          </ac:spMkLst>
        </pc:spChg>
      </pc:sldChg>
      <pc:sldChg chg="add del">
        <pc:chgData name="Hugo Hermantin" userId="f8efac6e-97d3-4b9b-b8e6-e30fd0bb8b0d" providerId="ADAL" clId="{9B9E7B82-9578-4A74-83CE-7DBFBBC526E8}" dt="2024-06-19T08:49:29.236" v="6730"/>
        <pc:sldMkLst>
          <pc:docMk/>
          <pc:sldMk cId="3117215488" sldId="258"/>
        </pc:sldMkLst>
      </pc:sldChg>
      <pc:sldChg chg="modSp del mod">
        <pc:chgData name="Hugo Hermantin" userId="f8efac6e-97d3-4b9b-b8e6-e30fd0bb8b0d" providerId="ADAL" clId="{9B9E7B82-9578-4A74-83CE-7DBFBBC526E8}" dt="2024-06-18T07:12:23.181" v="3770" actId="47"/>
        <pc:sldMkLst>
          <pc:docMk/>
          <pc:sldMk cId="4116034254" sldId="258"/>
        </pc:sldMkLst>
        <pc:spChg chg="mod">
          <ac:chgData name="Hugo Hermantin" userId="f8efac6e-97d3-4b9b-b8e6-e30fd0bb8b0d" providerId="ADAL" clId="{9B9E7B82-9578-4A74-83CE-7DBFBBC526E8}" dt="2024-06-10T14:14:35.543" v="296" actId="20577"/>
          <ac:spMkLst>
            <pc:docMk/>
            <pc:sldMk cId="4116034254" sldId="258"/>
            <ac:spMk id="2" creationId="{F8702943-F999-7172-83E7-E38C3B7FF8E5}"/>
          </ac:spMkLst>
        </pc:spChg>
      </pc:sldChg>
      <pc:sldChg chg="modSp mod">
        <pc:chgData name="Hugo Hermantin" userId="f8efac6e-97d3-4b9b-b8e6-e30fd0bb8b0d" providerId="ADAL" clId="{9B9E7B82-9578-4A74-83CE-7DBFBBC526E8}" dt="2024-06-18T07:13:29.489" v="3863" actId="20577"/>
        <pc:sldMkLst>
          <pc:docMk/>
          <pc:sldMk cId="574425035" sldId="261"/>
        </pc:sldMkLst>
        <pc:spChg chg="mod">
          <ac:chgData name="Hugo Hermantin" userId="f8efac6e-97d3-4b9b-b8e6-e30fd0bb8b0d" providerId="ADAL" clId="{9B9E7B82-9578-4A74-83CE-7DBFBBC526E8}" dt="2024-06-10T14:14:39.078" v="297"/>
          <ac:spMkLst>
            <pc:docMk/>
            <pc:sldMk cId="574425035" sldId="261"/>
            <ac:spMk id="2" creationId="{71C5E9CE-C369-BAAE-6165-DFF5190377AF}"/>
          </ac:spMkLst>
        </pc:spChg>
        <pc:spChg chg="mod">
          <ac:chgData name="Hugo Hermantin" userId="f8efac6e-97d3-4b9b-b8e6-e30fd0bb8b0d" providerId="ADAL" clId="{9B9E7B82-9578-4A74-83CE-7DBFBBC526E8}" dt="2024-06-18T07:13:29.489" v="3863" actId="20577"/>
          <ac:spMkLst>
            <pc:docMk/>
            <pc:sldMk cId="574425035" sldId="261"/>
            <ac:spMk id="8" creationId="{067B5755-0DB8-C552-B6AE-F0486B01BC32}"/>
          </ac:spMkLst>
        </pc:spChg>
        <pc:picChg chg="mod">
          <ac:chgData name="Hugo Hermantin" userId="f8efac6e-97d3-4b9b-b8e6-e30fd0bb8b0d" providerId="ADAL" clId="{9B9E7B82-9578-4A74-83CE-7DBFBBC526E8}" dt="2024-06-18T07:11:03.261" v="3634" actId="1076"/>
          <ac:picMkLst>
            <pc:docMk/>
            <pc:sldMk cId="574425035" sldId="261"/>
            <ac:picMk id="10" creationId="{5784F889-A4B3-1DDE-E24E-9A7B24119716}"/>
          </ac:picMkLst>
        </pc:picChg>
      </pc:sldChg>
      <pc:sldChg chg="modSp add mod ord">
        <pc:chgData name="Hugo Hermantin" userId="f8efac6e-97d3-4b9b-b8e6-e30fd0bb8b0d" providerId="ADAL" clId="{9B9E7B82-9578-4A74-83CE-7DBFBBC526E8}" dt="2024-06-10T14:12:46.856" v="130" actId="20577"/>
        <pc:sldMkLst>
          <pc:docMk/>
          <pc:sldMk cId="3392548152" sldId="262"/>
        </pc:sldMkLst>
        <pc:spChg chg="mod">
          <ac:chgData name="Hugo Hermantin" userId="f8efac6e-97d3-4b9b-b8e6-e30fd0bb8b0d" providerId="ADAL" clId="{9B9E7B82-9578-4A74-83CE-7DBFBBC526E8}" dt="2024-06-10T14:12:46.856" v="130" actId="20577"/>
          <ac:spMkLst>
            <pc:docMk/>
            <pc:sldMk cId="3392548152" sldId="262"/>
            <ac:spMk id="2" creationId="{00000000-0000-0000-0000-000000000000}"/>
          </ac:spMkLst>
        </pc:spChg>
      </pc:sldChg>
      <pc:sldChg chg="addSp modSp add mod ord">
        <pc:chgData name="Hugo Hermantin" userId="f8efac6e-97d3-4b9b-b8e6-e30fd0bb8b0d" providerId="ADAL" clId="{9B9E7B82-9578-4A74-83CE-7DBFBBC526E8}" dt="2024-06-18T10:47:30.180" v="6134" actId="1076"/>
        <pc:sldMkLst>
          <pc:docMk/>
          <pc:sldMk cId="2747048192" sldId="263"/>
        </pc:sldMkLst>
        <pc:spChg chg="mod">
          <ac:chgData name="Hugo Hermantin" userId="f8efac6e-97d3-4b9b-b8e6-e30fd0bb8b0d" providerId="ADAL" clId="{9B9E7B82-9578-4A74-83CE-7DBFBBC526E8}" dt="2024-06-10T14:14:47.637" v="332" actId="20577"/>
          <ac:spMkLst>
            <pc:docMk/>
            <pc:sldMk cId="2747048192" sldId="263"/>
            <ac:spMk id="2" creationId="{71C5E9CE-C369-BAAE-6165-DFF5190377AF}"/>
          </ac:spMkLst>
        </pc:spChg>
        <pc:spChg chg="add mod">
          <ac:chgData name="Hugo Hermantin" userId="f8efac6e-97d3-4b9b-b8e6-e30fd0bb8b0d" providerId="ADAL" clId="{9B9E7B82-9578-4A74-83CE-7DBFBBC526E8}" dt="2024-06-18T10:47:30.180" v="6134" actId="1076"/>
          <ac:spMkLst>
            <pc:docMk/>
            <pc:sldMk cId="2747048192" sldId="263"/>
            <ac:spMk id="3" creationId="{E5C870CD-6947-07F5-FA29-B477F6BB8483}"/>
          </ac:spMkLst>
        </pc:spChg>
        <pc:spChg chg="mod">
          <ac:chgData name="Hugo Hermantin" userId="f8efac6e-97d3-4b9b-b8e6-e30fd0bb8b0d" providerId="ADAL" clId="{9B9E7B82-9578-4A74-83CE-7DBFBBC526E8}" dt="2024-06-18T07:38:25.459" v="4778" actId="20577"/>
          <ac:spMkLst>
            <pc:docMk/>
            <pc:sldMk cId="2747048192" sldId="263"/>
            <ac:spMk id="8" creationId="{067B5755-0DB8-C552-B6AE-F0486B01BC32}"/>
          </ac:spMkLst>
        </pc:spChg>
        <pc:picChg chg="mod">
          <ac:chgData name="Hugo Hermantin" userId="f8efac6e-97d3-4b9b-b8e6-e30fd0bb8b0d" providerId="ADAL" clId="{9B9E7B82-9578-4A74-83CE-7DBFBBC526E8}" dt="2024-06-18T07:15:16.560" v="3903" actId="1440"/>
          <ac:picMkLst>
            <pc:docMk/>
            <pc:sldMk cId="2747048192" sldId="263"/>
            <ac:picMk id="10" creationId="{5784F889-A4B3-1DDE-E24E-9A7B24119716}"/>
          </ac:picMkLst>
        </pc:picChg>
      </pc:sldChg>
      <pc:sldChg chg="addSp delSp modSp add mod ord">
        <pc:chgData name="Hugo Hermantin" userId="f8efac6e-97d3-4b9b-b8e6-e30fd0bb8b0d" providerId="ADAL" clId="{9B9E7B82-9578-4A74-83CE-7DBFBBC526E8}" dt="2024-06-18T10:36:55.251" v="6040" actId="1076"/>
        <pc:sldMkLst>
          <pc:docMk/>
          <pc:sldMk cId="453928966" sldId="264"/>
        </pc:sldMkLst>
        <pc:spChg chg="mod">
          <ac:chgData name="Hugo Hermantin" userId="f8efac6e-97d3-4b9b-b8e6-e30fd0bb8b0d" providerId="ADAL" clId="{9B9E7B82-9578-4A74-83CE-7DBFBBC526E8}" dt="2024-06-10T14:14:50.243" v="333"/>
          <ac:spMkLst>
            <pc:docMk/>
            <pc:sldMk cId="453928966" sldId="264"/>
            <ac:spMk id="2" creationId="{F8702943-F999-7172-83E7-E38C3B7FF8E5}"/>
          </ac:spMkLst>
        </pc:spChg>
        <pc:spChg chg="mod">
          <ac:chgData name="Hugo Hermantin" userId="f8efac6e-97d3-4b9b-b8e6-e30fd0bb8b0d" providerId="ADAL" clId="{9B9E7B82-9578-4A74-83CE-7DBFBBC526E8}" dt="2024-06-18T10:36:45.566" v="6038"/>
          <ac:spMkLst>
            <pc:docMk/>
            <pc:sldMk cId="453928966" sldId="264"/>
            <ac:spMk id="4" creationId="{13E773DF-89FB-4835-FC45-CF6C6B8F9826}"/>
          </ac:spMkLst>
        </pc:spChg>
        <pc:spChg chg="add del mod">
          <ac:chgData name="Hugo Hermantin" userId="f8efac6e-97d3-4b9b-b8e6-e30fd0bb8b0d" providerId="ADAL" clId="{9B9E7B82-9578-4A74-83CE-7DBFBBC526E8}" dt="2024-06-18T07:17:33.962" v="4005" actId="478"/>
          <ac:spMkLst>
            <pc:docMk/>
            <pc:sldMk cId="453928966" sldId="264"/>
            <ac:spMk id="5" creationId="{3876D664-B9AD-B972-5319-28746C7CEE40}"/>
          </ac:spMkLst>
        </pc:spChg>
        <pc:graphicFrameChg chg="add mod">
          <ac:chgData name="Hugo Hermantin" userId="f8efac6e-97d3-4b9b-b8e6-e30fd0bb8b0d" providerId="ADAL" clId="{9B9E7B82-9578-4A74-83CE-7DBFBBC526E8}" dt="2024-06-18T07:17:34.563" v="4006"/>
          <ac:graphicFrameMkLst>
            <pc:docMk/>
            <pc:sldMk cId="453928966" sldId="264"/>
            <ac:graphicFrameMk id="6" creationId="{D047AFF9-EB90-DCF0-542F-0833E90B0D42}"/>
          </ac:graphicFrameMkLst>
        </pc:graphicFrameChg>
        <pc:graphicFrameChg chg="add mod">
          <ac:chgData name="Hugo Hermantin" userId="f8efac6e-97d3-4b9b-b8e6-e30fd0bb8b0d" providerId="ADAL" clId="{9B9E7B82-9578-4A74-83CE-7DBFBBC526E8}" dt="2024-06-18T07:20:02.139" v="4013"/>
          <ac:graphicFrameMkLst>
            <pc:docMk/>
            <pc:sldMk cId="453928966" sldId="264"/>
            <ac:graphicFrameMk id="8" creationId="{9FE30D78-8D17-F8D6-D250-D3CBCE585CAD}"/>
          </ac:graphicFrameMkLst>
        </pc:graphicFrameChg>
        <pc:picChg chg="add del mod">
          <ac:chgData name="Hugo Hermantin" userId="f8efac6e-97d3-4b9b-b8e6-e30fd0bb8b0d" providerId="ADAL" clId="{9B9E7B82-9578-4A74-83CE-7DBFBBC526E8}" dt="2024-06-18T07:20:01.869" v="4012" actId="478"/>
          <ac:picMkLst>
            <pc:docMk/>
            <pc:sldMk cId="453928966" sldId="264"/>
            <ac:picMk id="7" creationId="{0A788565-4AAE-BC04-27BD-F30E3EACAC99}"/>
          </ac:picMkLst>
        </pc:picChg>
        <pc:picChg chg="add mod">
          <ac:chgData name="Hugo Hermantin" userId="f8efac6e-97d3-4b9b-b8e6-e30fd0bb8b0d" providerId="ADAL" clId="{9B9E7B82-9578-4A74-83CE-7DBFBBC526E8}" dt="2024-06-18T10:36:55.251" v="6040" actId="1076"/>
          <ac:picMkLst>
            <pc:docMk/>
            <pc:sldMk cId="453928966" sldId="264"/>
            <ac:picMk id="9" creationId="{FF3721C2-D630-9F46-70D0-B3A3479CDD33}"/>
          </ac:picMkLst>
        </pc:picChg>
        <pc:picChg chg="del">
          <ac:chgData name="Hugo Hermantin" userId="f8efac6e-97d3-4b9b-b8e6-e30fd0bb8b0d" providerId="ADAL" clId="{9B9E7B82-9578-4A74-83CE-7DBFBBC526E8}" dt="2024-06-18T07:17:18.837" v="4004" actId="478"/>
          <ac:picMkLst>
            <pc:docMk/>
            <pc:sldMk cId="453928966" sldId="264"/>
            <ac:picMk id="12" creationId="{2852C1AD-8D05-64C6-E2F7-B609F89FC88B}"/>
          </ac:picMkLst>
        </pc:picChg>
      </pc:sldChg>
      <pc:sldChg chg="modSp add mod">
        <pc:chgData name="Hugo Hermantin" userId="f8efac6e-97d3-4b9b-b8e6-e30fd0bb8b0d" providerId="ADAL" clId="{9B9E7B82-9578-4A74-83CE-7DBFBBC526E8}" dt="2024-06-10T14:13:17.868" v="212" actId="2710"/>
        <pc:sldMkLst>
          <pc:docMk/>
          <pc:sldMk cId="2190698887" sldId="265"/>
        </pc:sldMkLst>
        <pc:spChg chg="mod">
          <ac:chgData name="Hugo Hermantin" userId="f8efac6e-97d3-4b9b-b8e6-e30fd0bb8b0d" providerId="ADAL" clId="{9B9E7B82-9578-4A74-83CE-7DBFBBC526E8}" dt="2024-06-10T14:13:17.868" v="212" actId="2710"/>
          <ac:spMkLst>
            <pc:docMk/>
            <pc:sldMk cId="2190698887" sldId="265"/>
            <ac:spMk id="2" creationId="{00000000-0000-0000-0000-000000000000}"/>
          </ac:spMkLst>
        </pc:spChg>
      </pc:sldChg>
      <pc:sldChg chg="modSp add del mod modShow">
        <pc:chgData name="Hugo Hermantin" userId="f8efac6e-97d3-4b9b-b8e6-e30fd0bb8b0d" providerId="ADAL" clId="{9B9E7B82-9578-4A74-83CE-7DBFBBC526E8}" dt="2024-06-19T07:23:58.714" v="6145" actId="47"/>
        <pc:sldMkLst>
          <pc:docMk/>
          <pc:sldMk cId="1692236036" sldId="266"/>
        </pc:sldMkLst>
        <pc:spChg chg="mod">
          <ac:chgData name="Hugo Hermantin" userId="f8efac6e-97d3-4b9b-b8e6-e30fd0bb8b0d" providerId="ADAL" clId="{9B9E7B82-9578-4A74-83CE-7DBFBBC526E8}" dt="2024-06-10T14:15:00.977" v="380" actId="20577"/>
          <ac:spMkLst>
            <pc:docMk/>
            <pc:sldMk cId="1692236036" sldId="266"/>
            <ac:spMk id="2" creationId="{71C5E9CE-C369-BAAE-6165-DFF5190377AF}"/>
          </ac:spMkLst>
        </pc:spChg>
      </pc:sldChg>
      <pc:sldChg chg="modSp add del mod modShow">
        <pc:chgData name="Hugo Hermantin" userId="f8efac6e-97d3-4b9b-b8e6-e30fd0bb8b0d" providerId="ADAL" clId="{9B9E7B82-9578-4A74-83CE-7DBFBBC526E8}" dt="2024-06-19T07:23:58.714" v="6145" actId="47"/>
        <pc:sldMkLst>
          <pc:docMk/>
          <pc:sldMk cId="522383518" sldId="267"/>
        </pc:sldMkLst>
        <pc:spChg chg="mod">
          <ac:chgData name="Hugo Hermantin" userId="f8efac6e-97d3-4b9b-b8e6-e30fd0bb8b0d" providerId="ADAL" clId="{9B9E7B82-9578-4A74-83CE-7DBFBBC526E8}" dt="2024-06-10T14:15:03.759" v="381"/>
          <ac:spMkLst>
            <pc:docMk/>
            <pc:sldMk cId="522383518" sldId="267"/>
            <ac:spMk id="2" creationId="{F8702943-F999-7172-83E7-E38C3B7FF8E5}"/>
          </ac:spMkLst>
        </pc:spChg>
      </pc:sldChg>
      <pc:sldChg chg="modSp add mod">
        <pc:chgData name="Hugo Hermantin" userId="f8efac6e-97d3-4b9b-b8e6-e30fd0bb8b0d" providerId="ADAL" clId="{9B9E7B82-9578-4A74-83CE-7DBFBBC526E8}" dt="2024-06-17T08:18:38.346" v="441" actId="20577"/>
        <pc:sldMkLst>
          <pc:docMk/>
          <pc:sldMk cId="1885032094" sldId="268"/>
        </pc:sldMkLst>
        <pc:spChg chg="mod">
          <ac:chgData name="Hugo Hermantin" userId="f8efac6e-97d3-4b9b-b8e6-e30fd0bb8b0d" providerId="ADAL" clId="{9B9E7B82-9578-4A74-83CE-7DBFBBC526E8}" dt="2024-06-17T08:18:38.346" v="441" actId="20577"/>
          <ac:spMkLst>
            <pc:docMk/>
            <pc:sldMk cId="1885032094" sldId="268"/>
            <ac:spMk id="2" creationId="{00000000-0000-0000-0000-000000000000}"/>
          </ac:spMkLst>
        </pc:spChg>
      </pc:sldChg>
      <pc:sldChg chg="addSp delSp modSp add mod ord">
        <pc:chgData name="Hugo Hermantin" userId="f8efac6e-97d3-4b9b-b8e6-e30fd0bb8b0d" providerId="ADAL" clId="{9B9E7B82-9578-4A74-83CE-7DBFBBC526E8}" dt="2024-06-18T07:25:35.076" v="4456" actId="12788"/>
        <pc:sldMkLst>
          <pc:docMk/>
          <pc:sldMk cId="963657801" sldId="269"/>
        </pc:sldMkLst>
        <pc:spChg chg="mod">
          <ac:chgData name="Hugo Hermantin" userId="f8efac6e-97d3-4b9b-b8e6-e30fd0bb8b0d" providerId="ADAL" clId="{9B9E7B82-9578-4A74-83CE-7DBFBBC526E8}" dt="2024-06-17T09:42:10.481" v="644"/>
          <ac:spMkLst>
            <pc:docMk/>
            <pc:sldMk cId="963657801" sldId="269"/>
            <ac:spMk id="2" creationId="{71C5E9CE-C369-BAAE-6165-DFF5190377AF}"/>
          </ac:spMkLst>
        </pc:spChg>
        <pc:spChg chg="add del mod">
          <ac:chgData name="Hugo Hermantin" userId="f8efac6e-97d3-4b9b-b8e6-e30fd0bb8b0d" providerId="ADAL" clId="{9B9E7B82-9578-4A74-83CE-7DBFBBC526E8}" dt="2024-06-18T07:25:20.855" v="4453" actId="1076"/>
          <ac:spMkLst>
            <pc:docMk/>
            <pc:sldMk cId="963657801" sldId="269"/>
            <ac:spMk id="8" creationId="{067B5755-0DB8-C552-B6AE-F0486B01BC32}"/>
          </ac:spMkLst>
        </pc:spChg>
        <pc:spChg chg="add del mod">
          <ac:chgData name="Hugo Hermantin" userId="f8efac6e-97d3-4b9b-b8e6-e30fd0bb8b0d" providerId="ADAL" clId="{9B9E7B82-9578-4A74-83CE-7DBFBBC526E8}" dt="2024-06-18T07:25:02.680" v="4412" actId="478"/>
          <ac:spMkLst>
            <pc:docMk/>
            <pc:sldMk cId="963657801" sldId="269"/>
            <ac:spMk id="9" creationId="{985548DF-261C-D933-ADEA-BBA0ACCB6F7E}"/>
          </ac:spMkLst>
        </pc:spChg>
        <pc:spChg chg="add mod">
          <ac:chgData name="Hugo Hermantin" userId="f8efac6e-97d3-4b9b-b8e6-e30fd0bb8b0d" providerId="ADAL" clId="{9B9E7B82-9578-4A74-83CE-7DBFBBC526E8}" dt="2024-06-18T07:25:32.666" v="4455" actId="164"/>
          <ac:spMkLst>
            <pc:docMk/>
            <pc:sldMk cId="963657801" sldId="269"/>
            <ac:spMk id="13" creationId="{8FE649A9-B772-284F-67F2-43A383328CE0}"/>
          </ac:spMkLst>
        </pc:spChg>
        <pc:spChg chg="add mod">
          <ac:chgData name="Hugo Hermantin" userId="f8efac6e-97d3-4b9b-b8e6-e30fd0bb8b0d" providerId="ADAL" clId="{9B9E7B82-9578-4A74-83CE-7DBFBBC526E8}" dt="2024-06-18T07:25:32.666" v="4455" actId="164"/>
          <ac:spMkLst>
            <pc:docMk/>
            <pc:sldMk cId="963657801" sldId="269"/>
            <ac:spMk id="14" creationId="{A1B0B19C-F1CC-CB7C-3738-A98231551425}"/>
          </ac:spMkLst>
        </pc:spChg>
        <pc:spChg chg="add mod">
          <ac:chgData name="Hugo Hermantin" userId="f8efac6e-97d3-4b9b-b8e6-e30fd0bb8b0d" providerId="ADAL" clId="{9B9E7B82-9578-4A74-83CE-7DBFBBC526E8}" dt="2024-06-18T07:25:32.666" v="4455" actId="164"/>
          <ac:spMkLst>
            <pc:docMk/>
            <pc:sldMk cId="963657801" sldId="269"/>
            <ac:spMk id="15" creationId="{CE07099D-2D29-7156-CA7C-9B550C04DFCF}"/>
          </ac:spMkLst>
        </pc:spChg>
        <pc:spChg chg="add mod">
          <ac:chgData name="Hugo Hermantin" userId="f8efac6e-97d3-4b9b-b8e6-e30fd0bb8b0d" providerId="ADAL" clId="{9B9E7B82-9578-4A74-83CE-7DBFBBC526E8}" dt="2024-06-18T07:25:32.666" v="4455" actId="164"/>
          <ac:spMkLst>
            <pc:docMk/>
            <pc:sldMk cId="963657801" sldId="269"/>
            <ac:spMk id="17" creationId="{C3C21303-4BCC-1C1C-D575-FEC6EF8792BF}"/>
          </ac:spMkLst>
        </pc:spChg>
        <pc:grpChg chg="add mod">
          <ac:chgData name="Hugo Hermantin" userId="f8efac6e-97d3-4b9b-b8e6-e30fd0bb8b0d" providerId="ADAL" clId="{9B9E7B82-9578-4A74-83CE-7DBFBBC526E8}" dt="2024-06-18T07:25:35.076" v="4456" actId="12788"/>
          <ac:grpSpMkLst>
            <pc:docMk/>
            <pc:sldMk cId="963657801" sldId="269"/>
            <ac:grpSpMk id="3" creationId="{2E3D116E-7816-FEF6-0AFA-3D9E236F7079}"/>
          </ac:grpSpMkLst>
        </pc:grpChg>
        <pc:picChg chg="add mod">
          <ac:chgData name="Hugo Hermantin" userId="f8efac6e-97d3-4b9b-b8e6-e30fd0bb8b0d" providerId="ADAL" clId="{9B9E7B82-9578-4A74-83CE-7DBFBBC526E8}" dt="2024-06-18T07:25:32.666" v="4455" actId="164"/>
          <ac:picMkLst>
            <pc:docMk/>
            <pc:sldMk cId="963657801" sldId="269"/>
            <ac:picMk id="5" creationId="{38D17C37-BCFC-7D26-E90A-72136CD3FAB2}"/>
          </ac:picMkLst>
        </pc:picChg>
        <pc:picChg chg="add mod">
          <ac:chgData name="Hugo Hermantin" userId="f8efac6e-97d3-4b9b-b8e6-e30fd0bb8b0d" providerId="ADAL" clId="{9B9E7B82-9578-4A74-83CE-7DBFBBC526E8}" dt="2024-06-18T07:25:32.666" v="4455" actId="164"/>
          <ac:picMkLst>
            <pc:docMk/>
            <pc:sldMk cId="963657801" sldId="269"/>
            <ac:picMk id="7" creationId="{E3B4A404-483B-AF9A-E8C6-59932AD30E1D}"/>
          </ac:picMkLst>
        </pc:picChg>
        <pc:picChg chg="add del">
          <ac:chgData name="Hugo Hermantin" userId="f8efac6e-97d3-4b9b-b8e6-e30fd0bb8b0d" providerId="ADAL" clId="{9B9E7B82-9578-4A74-83CE-7DBFBBC526E8}" dt="2024-06-17T09:19:15.447" v="445" actId="478"/>
          <ac:picMkLst>
            <pc:docMk/>
            <pc:sldMk cId="963657801" sldId="269"/>
            <ac:picMk id="10" creationId="{5784F889-A4B3-1DDE-E24E-9A7B24119716}"/>
          </ac:picMkLst>
        </pc:picChg>
        <pc:picChg chg="add mod">
          <ac:chgData name="Hugo Hermantin" userId="f8efac6e-97d3-4b9b-b8e6-e30fd0bb8b0d" providerId="ADAL" clId="{9B9E7B82-9578-4A74-83CE-7DBFBBC526E8}" dt="2024-06-18T07:25:32.666" v="4455" actId="164"/>
          <ac:picMkLst>
            <pc:docMk/>
            <pc:sldMk cId="963657801" sldId="269"/>
            <ac:picMk id="12" creationId="{8197353F-732B-B135-CF96-DE8CB8A64BDC}"/>
          </ac:picMkLst>
        </pc:picChg>
        <pc:picChg chg="add mod">
          <ac:chgData name="Hugo Hermantin" userId="f8efac6e-97d3-4b9b-b8e6-e30fd0bb8b0d" providerId="ADAL" clId="{9B9E7B82-9578-4A74-83CE-7DBFBBC526E8}" dt="2024-06-18T07:25:32.666" v="4455" actId="164"/>
          <ac:picMkLst>
            <pc:docMk/>
            <pc:sldMk cId="963657801" sldId="269"/>
            <ac:picMk id="16" creationId="{E9AE1813-F44A-E24C-5A0C-67A8303949AC}"/>
          </ac:picMkLst>
        </pc:picChg>
      </pc:sldChg>
      <pc:sldChg chg="modSp add del mod">
        <pc:chgData name="Hugo Hermantin" userId="f8efac6e-97d3-4b9b-b8e6-e30fd0bb8b0d" providerId="ADAL" clId="{9B9E7B82-9578-4A74-83CE-7DBFBBC526E8}" dt="2024-06-18T10:50:44.317" v="6143" actId="47"/>
        <pc:sldMkLst>
          <pc:docMk/>
          <pc:sldMk cId="381927825" sldId="270"/>
        </pc:sldMkLst>
        <pc:spChg chg="mod">
          <ac:chgData name="Hugo Hermantin" userId="f8efac6e-97d3-4b9b-b8e6-e30fd0bb8b0d" providerId="ADAL" clId="{9B9E7B82-9578-4A74-83CE-7DBFBBC526E8}" dt="2024-06-17T08:18:17.244" v="439"/>
          <ac:spMkLst>
            <pc:docMk/>
            <pc:sldMk cId="381927825" sldId="270"/>
            <ac:spMk id="2" creationId="{F8702943-F999-7172-83E7-E38C3B7FF8E5}"/>
          </ac:spMkLst>
        </pc:spChg>
      </pc:sldChg>
      <pc:sldChg chg="addSp modSp add mod ord">
        <pc:chgData name="Hugo Hermantin" userId="f8efac6e-97d3-4b9b-b8e6-e30fd0bb8b0d" providerId="ADAL" clId="{9B9E7B82-9578-4A74-83CE-7DBFBBC526E8}" dt="2024-06-19T07:41:32.478" v="6714" actId="114"/>
        <pc:sldMkLst>
          <pc:docMk/>
          <pc:sldMk cId="584823993" sldId="271"/>
        </pc:sldMkLst>
        <pc:spChg chg="add mod">
          <ac:chgData name="Hugo Hermantin" userId="f8efac6e-97d3-4b9b-b8e6-e30fd0bb8b0d" providerId="ADAL" clId="{9B9E7B82-9578-4A74-83CE-7DBFBBC526E8}" dt="2024-06-17T14:44:03.453" v="2157"/>
          <ac:spMkLst>
            <pc:docMk/>
            <pc:sldMk cId="584823993" sldId="271"/>
            <ac:spMk id="3" creationId="{02F51EA4-3D4C-8B98-061B-FD645CC25A31}"/>
          </ac:spMkLst>
        </pc:spChg>
        <pc:spChg chg="mod">
          <ac:chgData name="Hugo Hermantin" userId="f8efac6e-97d3-4b9b-b8e6-e30fd0bb8b0d" providerId="ADAL" clId="{9B9E7B82-9578-4A74-83CE-7DBFBBC526E8}" dt="2024-06-19T07:41:32.478" v="6714" actId="114"/>
          <ac:spMkLst>
            <pc:docMk/>
            <pc:sldMk cId="584823993" sldId="271"/>
            <ac:spMk id="8" creationId="{067B5755-0DB8-C552-B6AE-F0486B01BC32}"/>
          </ac:spMkLst>
        </pc:spChg>
        <pc:picChg chg="mod">
          <ac:chgData name="Hugo Hermantin" userId="f8efac6e-97d3-4b9b-b8e6-e30fd0bb8b0d" providerId="ADAL" clId="{9B9E7B82-9578-4A74-83CE-7DBFBBC526E8}" dt="2024-06-17T14:49:23.327" v="2664" actId="1076"/>
          <ac:picMkLst>
            <pc:docMk/>
            <pc:sldMk cId="584823993" sldId="271"/>
            <ac:picMk id="10" creationId="{5784F889-A4B3-1DDE-E24E-9A7B24119716}"/>
          </ac:picMkLst>
        </pc:picChg>
      </pc:sldChg>
      <pc:sldChg chg="modSp add del mod">
        <pc:chgData name="Hugo Hermantin" userId="f8efac6e-97d3-4b9b-b8e6-e30fd0bb8b0d" providerId="ADAL" clId="{9B9E7B82-9578-4A74-83CE-7DBFBBC526E8}" dt="2024-06-17T08:18:20.806" v="440" actId="47"/>
        <pc:sldMkLst>
          <pc:docMk/>
          <pc:sldMk cId="2226740771" sldId="271"/>
        </pc:sldMkLst>
        <pc:spChg chg="mod">
          <ac:chgData name="Hugo Hermantin" userId="f8efac6e-97d3-4b9b-b8e6-e30fd0bb8b0d" providerId="ADAL" clId="{9B9E7B82-9578-4A74-83CE-7DBFBBC526E8}" dt="2024-06-10T14:13:45.640" v="270" actId="20577"/>
          <ac:spMkLst>
            <pc:docMk/>
            <pc:sldMk cId="2226740771" sldId="271"/>
            <ac:spMk id="2" creationId="{00000000-0000-0000-0000-000000000000}"/>
          </ac:spMkLst>
        </pc:spChg>
      </pc:sldChg>
      <pc:sldChg chg="modSp add del mod">
        <pc:chgData name="Hugo Hermantin" userId="f8efac6e-97d3-4b9b-b8e6-e30fd0bb8b0d" providerId="ADAL" clId="{9B9E7B82-9578-4A74-83CE-7DBFBBC526E8}" dt="2024-06-17T08:18:20.806" v="440" actId="47"/>
        <pc:sldMkLst>
          <pc:docMk/>
          <pc:sldMk cId="3871042072" sldId="272"/>
        </pc:sldMkLst>
        <pc:spChg chg="mod">
          <ac:chgData name="Hugo Hermantin" userId="f8efac6e-97d3-4b9b-b8e6-e30fd0bb8b0d" providerId="ADAL" clId="{9B9E7B82-9578-4A74-83CE-7DBFBBC526E8}" dt="2024-06-10T14:15:20.807" v="434" actId="20577"/>
          <ac:spMkLst>
            <pc:docMk/>
            <pc:sldMk cId="3871042072" sldId="272"/>
            <ac:spMk id="2" creationId="{71C5E9CE-C369-BAAE-6165-DFF5190377AF}"/>
          </ac:spMkLst>
        </pc:spChg>
      </pc:sldChg>
      <pc:sldChg chg="modSp add del mod">
        <pc:chgData name="Hugo Hermantin" userId="f8efac6e-97d3-4b9b-b8e6-e30fd0bb8b0d" providerId="ADAL" clId="{9B9E7B82-9578-4A74-83CE-7DBFBBC526E8}" dt="2024-06-17T08:18:20.806" v="440" actId="47"/>
        <pc:sldMkLst>
          <pc:docMk/>
          <pc:sldMk cId="3204307406" sldId="273"/>
        </pc:sldMkLst>
        <pc:spChg chg="mod">
          <ac:chgData name="Hugo Hermantin" userId="f8efac6e-97d3-4b9b-b8e6-e30fd0bb8b0d" providerId="ADAL" clId="{9B9E7B82-9578-4A74-83CE-7DBFBBC526E8}" dt="2024-06-10T14:15:23.023" v="435"/>
          <ac:spMkLst>
            <pc:docMk/>
            <pc:sldMk cId="3204307406" sldId="273"/>
            <ac:spMk id="2" creationId="{F8702943-F999-7172-83E7-E38C3B7FF8E5}"/>
          </ac:spMkLst>
        </pc:spChg>
      </pc:sldChg>
      <pc:sldChg chg="delSp modSp add del mod">
        <pc:chgData name="Hugo Hermantin" userId="f8efac6e-97d3-4b9b-b8e6-e30fd0bb8b0d" providerId="ADAL" clId="{9B9E7B82-9578-4A74-83CE-7DBFBBC526E8}" dt="2024-06-18T10:36:22.354" v="6029" actId="20577"/>
        <pc:sldMkLst>
          <pc:docMk/>
          <pc:sldMk cId="505003561" sldId="295"/>
        </pc:sldMkLst>
        <pc:spChg chg="mod">
          <ac:chgData name="Hugo Hermantin" userId="f8efac6e-97d3-4b9b-b8e6-e30fd0bb8b0d" providerId="ADAL" clId="{9B9E7B82-9578-4A74-83CE-7DBFBBC526E8}" dt="2024-06-18T10:35:20.404" v="6009" actId="20577"/>
          <ac:spMkLst>
            <pc:docMk/>
            <pc:sldMk cId="505003561" sldId="295"/>
            <ac:spMk id="2" creationId="{F071AA0C-13DC-3191-E021-EB08A5B9AD5D}"/>
          </ac:spMkLst>
        </pc:spChg>
        <pc:spChg chg="mod">
          <ac:chgData name="Hugo Hermantin" userId="f8efac6e-97d3-4b9b-b8e6-e30fd0bb8b0d" providerId="ADAL" clId="{9B9E7B82-9578-4A74-83CE-7DBFBBC526E8}" dt="2024-06-18T10:36:22.354" v="6029" actId="20577"/>
          <ac:spMkLst>
            <pc:docMk/>
            <pc:sldMk cId="505003561" sldId="295"/>
            <ac:spMk id="3" creationId="{5E6770F8-236A-081D-37BB-98DE783156E5}"/>
          </ac:spMkLst>
        </pc:spChg>
        <pc:spChg chg="del mod">
          <ac:chgData name="Hugo Hermantin" userId="f8efac6e-97d3-4b9b-b8e6-e30fd0bb8b0d" providerId="ADAL" clId="{9B9E7B82-9578-4A74-83CE-7DBFBBC526E8}" dt="2024-06-18T10:36:11.177" v="6024" actId="478"/>
          <ac:spMkLst>
            <pc:docMk/>
            <pc:sldMk cId="505003561" sldId="295"/>
            <ac:spMk id="4" creationId="{7B26519E-35E9-A537-4236-C56D9305B706}"/>
          </ac:spMkLst>
        </pc:spChg>
        <pc:spChg chg="del">
          <ac:chgData name="Hugo Hermantin" userId="f8efac6e-97d3-4b9b-b8e6-e30fd0bb8b0d" providerId="ADAL" clId="{9B9E7B82-9578-4A74-83CE-7DBFBBC526E8}" dt="2024-06-18T10:36:11.177" v="6024" actId="478"/>
          <ac:spMkLst>
            <pc:docMk/>
            <pc:sldMk cId="505003561" sldId="295"/>
            <ac:spMk id="6" creationId="{F4D3DBF7-E2EB-63E5-4AE4-5075E3E84D91}"/>
          </ac:spMkLst>
        </pc:spChg>
      </pc:sldChg>
      <pc:sldChg chg="delSp modSp add del mod">
        <pc:chgData name="Hugo Hermantin" userId="f8efac6e-97d3-4b9b-b8e6-e30fd0bb8b0d" providerId="ADAL" clId="{9B9E7B82-9578-4A74-83CE-7DBFBBC526E8}" dt="2024-06-18T10:48:11.892" v="6138" actId="1076"/>
        <pc:sldMkLst>
          <pc:docMk/>
          <pc:sldMk cId="4039000756" sldId="297"/>
        </pc:sldMkLst>
        <pc:spChg chg="mod">
          <ac:chgData name="Hugo Hermantin" userId="f8efac6e-97d3-4b9b-b8e6-e30fd0bb8b0d" providerId="ADAL" clId="{9B9E7B82-9578-4A74-83CE-7DBFBBC526E8}" dt="2024-06-18T07:38:04.912" v="4707" actId="20577"/>
          <ac:spMkLst>
            <pc:docMk/>
            <pc:sldMk cId="4039000756" sldId="297"/>
            <ac:spMk id="2" creationId="{A5D84ACD-1564-4D6A-B72D-7E6BBEBE9D0E}"/>
          </ac:spMkLst>
        </pc:spChg>
        <pc:spChg chg="del">
          <ac:chgData name="Hugo Hermantin" userId="f8efac6e-97d3-4b9b-b8e6-e30fd0bb8b0d" providerId="ADAL" clId="{9B9E7B82-9578-4A74-83CE-7DBFBBC526E8}" dt="2024-06-18T10:48:04.511" v="6137" actId="478"/>
          <ac:spMkLst>
            <pc:docMk/>
            <pc:sldMk cId="4039000756" sldId="297"/>
            <ac:spMk id="4" creationId="{26723CA0-4C19-1538-A48B-720D1839DEF7}"/>
          </ac:spMkLst>
        </pc:spChg>
        <pc:spChg chg="mod">
          <ac:chgData name="Hugo Hermantin" userId="f8efac6e-97d3-4b9b-b8e6-e30fd0bb8b0d" providerId="ADAL" clId="{9B9E7B82-9578-4A74-83CE-7DBFBBC526E8}" dt="2024-06-18T10:48:11.892" v="6138" actId="1076"/>
          <ac:spMkLst>
            <pc:docMk/>
            <pc:sldMk cId="4039000756" sldId="297"/>
            <ac:spMk id="9" creationId="{1BC8DFB6-72DA-4514-8668-603A7B8FCFFA}"/>
          </ac:spMkLst>
        </pc:spChg>
        <pc:graphicFrameChg chg="mod">
          <ac:chgData name="Hugo Hermantin" userId="f8efac6e-97d3-4b9b-b8e6-e30fd0bb8b0d" providerId="ADAL" clId="{9B9E7B82-9578-4A74-83CE-7DBFBBC526E8}" dt="2024-06-18T10:48:00.640" v="6136" actId="113"/>
          <ac:graphicFrameMkLst>
            <pc:docMk/>
            <pc:sldMk cId="4039000756" sldId="297"/>
            <ac:graphicFrameMk id="6" creationId="{460A8F08-ECE2-A6D7-49F8-F882497C1ACC}"/>
          </ac:graphicFrameMkLst>
        </pc:graphicFrameChg>
      </pc:sldChg>
      <pc:sldChg chg="addSp delSp modSp add del mod">
        <pc:chgData name="Hugo Hermantin" userId="f8efac6e-97d3-4b9b-b8e6-e30fd0bb8b0d" providerId="ADAL" clId="{9B9E7B82-9578-4A74-83CE-7DBFBBC526E8}" dt="2024-06-17T09:37:53.457" v="525" actId="47"/>
        <pc:sldMkLst>
          <pc:docMk/>
          <pc:sldMk cId="2915792393" sldId="298"/>
        </pc:sldMkLst>
        <pc:spChg chg="add del mod">
          <ac:chgData name="Hugo Hermantin" userId="f8efac6e-97d3-4b9b-b8e6-e30fd0bb8b0d" providerId="ADAL" clId="{9B9E7B82-9578-4A74-83CE-7DBFBBC526E8}" dt="2024-06-17T09:34:32.410" v="508" actId="478"/>
          <ac:spMkLst>
            <pc:docMk/>
            <pc:sldMk cId="2915792393" sldId="298"/>
            <ac:spMk id="6" creationId="{7BA27D8B-0C25-650E-68B3-B5D6C23FBE7F}"/>
          </ac:spMkLst>
        </pc:spChg>
        <pc:graphicFrameChg chg="add mod">
          <ac:chgData name="Hugo Hermantin" userId="f8efac6e-97d3-4b9b-b8e6-e30fd0bb8b0d" providerId="ADAL" clId="{9B9E7B82-9578-4A74-83CE-7DBFBBC526E8}" dt="2024-06-17T09:34:32.839" v="509"/>
          <ac:graphicFrameMkLst>
            <pc:docMk/>
            <pc:sldMk cId="2915792393" sldId="298"/>
            <ac:graphicFrameMk id="7" creationId="{37CC3A78-DC3B-BB2C-DCEC-6005D29938BD}"/>
          </ac:graphicFrameMkLst>
        </pc:graphicFrameChg>
        <pc:graphicFrameChg chg="del">
          <ac:chgData name="Hugo Hermantin" userId="f8efac6e-97d3-4b9b-b8e6-e30fd0bb8b0d" providerId="ADAL" clId="{9B9E7B82-9578-4A74-83CE-7DBFBBC526E8}" dt="2024-06-17T09:34:27.807" v="507" actId="478"/>
          <ac:graphicFrameMkLst>
            <pc:docMk/>
            <pc:sldMk cId="2915792393" sldId="298"/>
            <ac:graphicFrameMk id="11" creationId="{DF24476C-834F-BB12-E24E-0CD3C1AB37AF}"/>
          </ac:graphicFrameMkLst>
        </pc:graphicFrameChg>
        <pc:picChg chg="add mod">
          <ac:chgData name="Hugo Hermantin" userId="f8efac6e-97d3-4b9b-b8e6-e30fd0bb8b0d" providerId="ADAL" clId="{9B9E7B82-9578-4A74-83CE-7DBFBBC526E8}" dt="2024-06-17T09:35:49.032" v="511" actId="1076"/>
          <ac:picMkLst>
            <pc:docMk/>
            <pc:sldMk cId="2915792393" sldId="298"/>
            <ac:picMk id="8" creationId="{2AA6B74E-17A5-3388-F1F6-0B1F960B7C90}"/>
          </ac:picMkLst>
        </pc:picChg>
      </pc:sldChg>
      <pc:sldChg chg="modSp add del mod">
        <pc:chgData name="Hugo Hermantin" userId="f8efac6e-97d3-4b9b-b8e6-e30fd0bb8b0d" providerId="ADAL" clId="{9B9E7B82-9578-4A74-83CE-7DBFBBC526E8}" dt="2024-06-18T07:12:38.339" v="3798" actId="20577"/>
        <pc:sldMkLst>
          <pc:docMk/>
          <pc:sldMk cId="14747051" sldId="2147473955"/>
        </pc:sldMkLst>
        <pc:spChg chg="mod">
          <ac:chgData name="Hugo Hermantin" userId="f8efac6e-97d3-4b9b-b8e6-e30fd0bb8b0d" providerId="ADAL" clId="{9B9E7B82-9578-4A74-83CE-7DBFBBC526E8}" dt="2024-06-18T07:12:36.744" v="3795" actId="20577"/>
          <ac:spMkLst>
            <pc:docMk/>
            <pc:sldMk cId="14747051" sldId="2147473955"/>
            <ac:spMk id="3" creationId="{371B646A-D7CF-284A-ED60-03B773CB7985}"/>
          </ac:spMkLst>
        </pc:spChg>
        <pc:spChg chg="mod">
          <ac:chgData name="Hugo Hermantin" userId="f8efac6e-97d3-4b9b-b8e6-e30fd0bb8b0d" providerId="ADAL" clId="{9B9E7B82-9578-4A74-83CE-7DBFBBC526E8}" dt="2024-06-18T07:12:32.780" v="3792" actId="20577"/>
          <ac:spMkLst>
            <pc:docMk/>
            <pc:sldMk cId="14747051" sldId="2147473955"/>
            <ac:spMk id="6" creationId="{C343A45B-F9E6-116E-FBC4-7F80F7F1D927}"/>
          </ac:spMkLst>
        </pc:spChg>
        <pc:spChg chg="mod">
          <ac:chgData name="Hugo Hermantin" userId="f8efac6e-97d3-4b9b-b8e6-e30fd0bb8b0d" providerId="ADAL" clId="{9B9E7B82-9578-4A74-83CE-7DBFBBC526E8}" dt="2024-06-18T07:12:38.339" v="3798" actId="20577"/>
          <ac:spMkLst>
            <pc:docMk/>
            <pc:sldMk cId="14747051" sldId="2147473955"/>
            <ac:spMk id="8" creationId="{793CD2CC-A394-5257-082F-3FCF1A5A823D}"/>
          </ac:spMkLst>
        </pc:spChg>
      </pc:sldChg>
      <pc:sldChg chg="add del">
        <pc:chgData name="Hugo Hermantin" userId="f8efac6e-97d3-4b9b-b8e6-e30fd0bb8b0d" providerId="ADAL" clId="{9B9E7B82-9578-4A74-83CE-7DBFBBC526E8}" dt="2024-06-18T07:37:06.876" v="4679" actId="47"/>
        <pc:sldMkLst>
          <pc:docMk/>
          <pc:sldMk cId="3800880652" sldId="2147483040"/>
        </pc:sldMkLst>
      </pc:sldChg>
      <pc:sldChg chg="add del">
        <pc:chgData name="Hugo Hermantin" userId="f8efac6e-97d3-4b9b-b8e6-e30fd0bb8b0d" providerId="ADAL" clId="{9B9E7B82-9578-4A74-83CE-7DBFBBC526E8}" dt="2024-06-18T07:37:06.876" v="4679" actId="47"/>
        <pc:sldMkLst>
          <pc:docMk/>
          <pc:sldMk cId="3833787997" sldId="2147483041"/>
        </pc:sldMkLst>
      </pc:sldChg>
      <pc:sldChg chg="addSp delSp modSp add del mod">
        <pc:chgData name="Hugo Hermantin" userId="f8efac6e-97d3-4b9b-b8e6-e30fd0bb8b0d" providerId="ADAL" clId="{9B9E7B82-9578-4A74-83CE-7DBFBBC526E8}" dt="2024-06-18T07:37:06.876" v="4679" actId="47"/>
        <pc:sldMkLst>
          <pc:docMk/>
          <pc:sldMk cId="2276565890" sldId="2147483047"/>
        </pc:sldMkLst>
        <pc:spChg chg="add del mod">
          <ac:chgData name="Hugo Hermantin" userId="f8efac6e-97d3-4b9b-b8e6-e30fd0bb8b0d" providerId="ADAL" clId="{9B9E7B82-9578-4A74-83CE-7DBFBBC526E8}" dt="2024-06-18T07:21:24.398" v="4083" actId="478"/>
          <ac:spMkLst>
            <pc:docMk/>
            <pc:sldMk cId="2276565890" sldId="2147483047"/>
            <ac:spMk id="6" creationId="{19B901B8-B6FD-5874-5E6C-9C1F90ADFB14}"/>
          </ac:spMkLst>
        </pc:spChg>
        <pc:graphicFrameChg chg="add del modGraphic">
          <ac:chgData name="Hugo Hermantin" userId="f8efac6e-97d3-4b9b-b8e6-e30fd0bb8b0d" providerId="ADAL" clId="{9B9E7B82-9578-4A74-83CE-7DBFBBC526E8}" dt="2024-06-18T07:21:27.558" v="4084" actId="2166"/>
          <ac:graphicFrameMkLst>
            <pc:docMk/>
            <pc:sldMk cId="2276565890" sldId="2147483047"/>
            <ac:graphicFrameMk id="11" creationId="{DF24476C-834F-BB12-E24E-0CD3C1AB37AF}"/>
          </ac:graphicFrameMkLst>
        </pc:graphicFrameChg>
      </pc:sldChg>
      <pc:sldChg chg="modSp add del mod">
        <pc:chgData name="Hugo Hermantin" userId="f8efac6e-97d3-4b9b-b8e6-e30fd0bb8b0d" providerId="ADAL" clId="{9B9E7B82-9578-4A74-83CE-7DBFBBC526E8}" dt="2024-06-18T07:37:06.876" v="4679" actId="47"/>
        <pc:sldMkLst>
          <pc:docMk/>
          <pc:sldMk cId="1410095009" sldId="2147483048"/>
        </pc:sldMkLst>
        <pc:graphicFrameChg chg="modGraphic">
          <ac:chgData name="Hugo Hermantin" userId="f8efac6e-97d3-4b9b-b8e6-e30fd0bb8b0d" providerId="ADAL" clId="{9B9E7B82-9578-4A74-83CE-7DBFBBC526E8}" dt="2024-06-18T07:19:50.618" v="4011" actId="2166"/>
          <ac:graphicFrameMkLst>
            <pc:docMk/>
            <pc:sldMk cId="1410095009" sldId="2147483048"/>
            <ac:graphicFrameMk id="11" creationId="{DF24476C-834F-BB12-E24E-0CD3C1AB37AF}"/>
          </ac:graphicFrameMkLst>
        </pc:graphicFrameChg>
      </pc:sldChg>
      <pc:sldChg chg="addSp delSp modSp add mod">
        <pc:chgData name="Hugo Hermantin" userId="f8efac6e-97d3-4b9b-b8e6-e30fd0bb8b0d" providerId="ADAL" clId="{9B9E7B82-9578-4A74-83CE-7DBFBBC526E8}" dt="2024-06-17T14:42:00.305" v="2112" actId="1076"/>
        <pc:sldMkLst>
          <pc:docMk/>
          <pc:sldMk cId="4094582392" sldId="2147483049"/>
        </pc:sldMkLst>
        <pc:spChg chg="add del">
          <ac:chgData name="Hugo Hermantin" userId="f8efac6e-97d3-4b9b-b8e6-e30fd0bb8b0d" providerId="ADAL" clId="{9B9E7B82-9578-4A74-83CE-7DBFBBC526E8}" dt="2024-06-17T09:37:18.634" v="518" actId="478"/>
          <ac:spMkLst>
            <pc:docMk/>
            <pc:sldMk cId="4094582392" sldId="2147483049"/>
            <ac:spMk id="6" creationId="{C185F1E4-50A6-6856-5714-8D51E12E3679}"/>
          </ac:spMkLst>
        </pc:spChg>
        <pc:spChg chg="del">
          <ac:chgData name="Hugo Hermantin" userId="f8efac6e-97d3-4b9b-b8e6-e30fd0bb8b0d" providerId="ADAL" clId="{9B9E7B82-9578-4A74-83CE-7DBFBBC526E8}" dt="2024-06-17T09:35:57.535" v="513" actId="478"/>
          <ac:spMkLst>
            <pc:docMk/>
            <pc:sldMk cId="4094582392" sldId="2147483049"/>
            <ac:spMk id="8" creationId="{067B5755-0DB8-C552-B6AE-F0486B01BC32}"/>
          </ac:spMkLst>
        </pc:spChg>
        <pc:spChg chg="mod">
          <ac:chgData name="Hugo Hermantin" userId="f8efac6e-97d3-4b9b-b8e6-e30fd0bb8b0d" providerId="ADAL" clId="{9B9E7B82-9578-4A74-83CE-7DBFBBC526E8}" dt="2024-06-17T14:40:43.366" v="2080" actId="20577"/>
          <ac:spMkLst>
            <pc:docMk/>
            <pc:sldMk cId="4094582392" sldId="2147483049"/>
            <ac:spMk id="9" creationId="{985548DF-261C-D933-ADEA-BBA0ACCB6F7E}"/>
          </ac:spMkLst>
        </pc:spChg>
        <pc:spChg chg="add mod">
          <ac:chgData name="Hugo Hermantin" userId="f8efac6e-97d3-4b9b-b8e6-e30fd0bb8b0d" providerId="ADAL" clId="{9B9E7B82-9578-4A74-83CE-7DBFBBC526E8}" dt="2024-06-17T14:42:00.305" v="2112" actId="1076"/>
          <ac:spMkLst>
            <pc:docMk/>
            <pc:sldMk cId="4094582392" sldId="2147483049"/>
            <ac:spMk id="13" creationId="{8B776535-7A03-A6F9-6B82-1D2B8B8B4E30}"/>
          </ac:spMkLst>
        </pc:spChg>
        <pc:picChg chg="add del mod">
          <ac:chgData name="Hugo Hermantin" userId="f8efac6e-97d3-4b9b-b8e6-e30fd0bb8b0d" providerId="ADAL" clId="{9B9E7B82-9578-4A74-83CE-7DBFBBC526E8}" dt="2024-06-17T14:40:45.090" v="2081" actId="478"/>
          <ac:picMkLst>
            <pc:docMk/>
            <pc:sldMk cId="4094582392" sldId="2147483049"/>
            <ac:picMk id="3" creationId="{530F82F8-D07A-BF61-6EAE-DD3DF896B1B4}"/>
          </ac:picMkLst>
        </pc:picChg>
        <pc:picChg chg="del">
          <ac:chgData name="Hugo Hermantin" userId="f8efac6e-97d3-4b9b-b8e6-e30fd0bb8b0d" providerId="ADAL" clId="{9B9E7B82-9578-4A74-83CE-7DBFBBC526E8}" dt="2024-06-17T09:35:57.535" v="513" actId="478"/>
          <ac:picMkLst>
            <pc:docMk/>
            <pc:sldMk cId="4094582392" sldId="2147483049"/>
            <ac:picMk id="5" creationId="{38D17C37-BCFC-7D26-E90A-72136CD3FAB2}"/>
          </ac:picMkLst>
        </pc:picChg>
        <pc:picChg chg="del">
          <ac:chgData name="Hugo Hermantin" userId="f8efac6e-97d3-4b9b-b8e6-e30fd0bb8b0d" providerId="ADAL" clId="{9B9E7B82-9578-4A74-83CE-7DBFBBC526E8}" dt="2024-06-17T09:35:57.535" v="513" actId="478"/>
          <ac:picMkLst>
            <pc:docMk/>
            <pc:sldMk cId="4094582392" sldId="2147483049"/>
            <ac:picMk id="7" creationId="{E3B4A404-483B-AF9A-E8C6-59932AD30E1D}"/>
          </ac:picMkLst>
        </pc:picChg>
        <pc:picChg chg="add mod">
          <ac:chgData name="Hugo Hermantin" userId="f8efac6e-97d3-4b9b-b8e6-e30fd0bb8b0d" providerId="ADAL" clId="{9B9E7B82-9578-4A74-83CE-7DBFBBC526E8}" dt="2024-06-17T14:41:28.916" v="2086" actId="1076"/>
          <ac:picMkLst>
            <pc:docMk/>
            <pc:sldMk cId="4094582392" sldId="2147483049"/>
            <ac:picMk id="11" creationId="{0F31DEAE-ABC2-A989-B68C-17E157F20311}"/>
          </ac:picMkLst>
        </pc:picChg>
        <pc:picChg chg="del">
          <ac:chgData name="Hugo Hermantin" userId="f8efac6e-97d3-4b9b-b8e6-e30fd0bb8b0d" providerId="ADAL" clId="{9B9E7B82-9578-4A74-83CE-7DBFBBC526E8}" dt="2024-06-17T09:35:57.535" v="513" actId="478"/>
          <ac:picMkLst>
            <pc:docMk/>
            <pc:sldMk cId="4094582392" sldId="2147483049"/>
            <ac:picMk id="12" creationId="{8197353F-732B-B135-CF96-DE8CB8A64BDC}"/>
          </ac:picMkLst>
        </pc:picChg>
      </pc:sldChg>
      <pc:sldChg chg="addSp delSp modSp add del mod ord">
        <pc:chgData name="Hugo Hermantin" userId="f8efac6e-97d3-4b9b-b8e6-e30fd0bb8b0d" providerId="ADAL" clId="{9B9E7B82-9578-4A74-83CE-7DBFBBC526E8}" dt="2024-06-18T07:23:24.888" v="4366" actId="47"/>
        <pc:sldMkLst>
          <pc:docMk/>
          <pc:sldMk cId="2221095107" sldId="2147483050"/>
        </pc:sldMkLst>
        <pc:spChg chg="del mod">
          <ac:chgData name="Hugo Hermantin" userId="f8efac6e-97d3-4b9b-b8e6-e30fd0bb8b0d" providerId="ADAL" clId="{9B9E7B82-9578-4A74-83CE-7DBFBBC526E8}" dt="2024-06-17T09:37:40.678" v="523" actId="478"/>
          <ac:spMkLst>
            <pc:docMk/>
            <pc:sldMk cId="2221095107" sldId="2147483050"/>
            <ac:spMk id="8" creationId="{067B5755-0DB8-C552-B6AE-F0486B01BC32}"/>
          </ac:spMkLst>
        </pc:spChg>
        <pc:picChg chg="add mod">
          <ac:chgData name="Hugo Hermantin" userId="f8efac6e-97d3-4b9b-b8e6-e30fd0bb8b0d" providerId="ADAL" clId="{9B9E7B82-9578-4A74-83CE-7DBFBBC526E8}" dt="2024-06-17T09:43:22.237" v="667" actId="1076"/>
          <ac:picMkLst>
            <pc:docMk/>
            <pc:sldMk cId="2221095107" sldId="2147483050"/>
            <ac:picMk id="3" creationId="{A148985F-58A5-E2D2-AB6B-A50993534256}"/>
          </ac:picMkLst>
        </pc:picChg>
        <pc:picChg chg="del">
          <ac:chgData name="Hugo Hermantin" userId="f8efac6e-97d3-4b9b-b8e6-e30fd0bb8b0d" providerId="ADAL" clId="{9B9E7B82-9578-4A74-83CE-7DBFBBC526E8}" dt="2024-06-17T09:37:31.356" v="520" actId="478"/>
          <ac:picMkLst>
            <pc:docMk/>
            <pc:sldMk cId="2221095107" sldId="2147483050"/>
            <ac:picMk id="10" creationId="{5784F889-A4B3-1DDE-E24E-9A7B24119716}"/>
          </ac:picMkLst>
        </pc:picChg>
      </pc:sldChg>
      <pc:sldChg chg="addSp delSp modSp add del mod">
        <pc:chgData name="Hugo Hermantin" userId="f8efac6e-97d3-4b9b-b8e6-e30fd0bb8b0d" providerId="ADAL" clId="{9B9E7B82-9578-4A74-83CE-7DBFBBC526E8}" dt="2024-06-17T09:43:05.871" v="664" actId="47"/>
        <pc:sldMkLst>
          <pc:docMk/>
          <pc:sldMk cId="1848731731" sldId="2147483051"/>
        </pc:sldMkLst>
        <pc:graphicFrameChg chg="add mod">
          <ac:chgData name="Hugo Hermantin" userId="f8efac6e-97d3-4b9b-b8e6-e30fd0bb8b0d" providerId="ADAL" clId="{9B9E7B82-9578-4A74-83CE-7DBFBBC526E8}" dt="2024-06-17T09:38:03.018" v="527"/>
          <ac:graphicFrameMkLst>
            <pc:docMk/>
            <pc:sldMk cId="1848731731" sldId="2147483051"/>
            <ac:graphicFrameMk id="5" creationId="{7E5A9F7B-6173-B2A6-9EDB-D3C6C9BEE39F}"/>
          </ac:graphicFrameMkLst>
        </pc:graphicFrameChg>
        <pc:picChg chg="del">
          <ac:chgData name="Hugo Hermantin" userId="f8efac6e-97d3-4b9b-b8e6-e30fd0bb8b0d" providerId="ADAL" clId="{9B9E7B82-9578-4A74-83CE-7DBFBBC526E8}" dt="2024-06-17T09:38:02.502" v="526" actId="478"/>
          <ac:picMkLst>
            <pc:docMk/>
            <pc:sldMk cId="1848731731" sldId="2147483051"/>
            <ac:picMk id="3" creationId="{A148985F-58A5-E2D2-AB6B-A50993534256}"/>
          </ac:picMkLst>
        </pc:picChg>
        <pc:picChg chg="add mod">
          <ac:chgData name="Hugo Hermantin" userId="f8efac6e-97d3-4b9b-b8e6-e30fd0bb8b0d" providerId="ADAL" clId="{9B9E7B82-9578-4A74-83CE-7DBFBBC526E8}" dt="2024-06-17T09:38:15.966" v="530" actId="1076"/>
          <ac:picMkLst>
            <pc:docMk/>
            <pc:sldMk cId="1848731731" sldId="2147483051"/>
            <ac:picMk id="6" creationId="{0E434E73-752D-9D4C-B511-C928970A7646}"/>
          </ac:picMkLst>
        </pc:picChg>
      </pc:sldChg>
      <pc:sldChg chg="addSp delSp modSp add del mod ord">
        <pc:chgData name="Hugo Hermantin" userId="f8efac6e-97d3-4b9b-b8e6-e30fd0bb8b0d" providerId="ADAL" clId="{9B9E7B82-9578-4A74-83CE-7DBFBBC526E8}" dt="2024-06-18T07:23:25.622" v="4367" actId="47"/>
        <pc:sldMkLst>
          <pc:docMk/>
          <pc:sldMk cId="2654326013" sldId="2147483052"/>
        </pc:sldMkLst>
        <pc:graphicFrameChg chg="add mod">
          <ac:chgData name="Hugo Hermantin" userId="f8efac6e-97d3-4b9b-b8e6-e30fd0bb8b0d" providerId="ADAL" clId="{9B9E7B82-9578-4A74-83CE-7DBFBBC526E8}" dt="2024-06-17T09:38:50.561" v="533"/>
          <ac:graphicFrameMkLst>
            <pc:docMk/>
            <pc:sldMk cId="2654326013" sldId="2147483052"/>
            <ac:graphicFrameMk id="3" creationId="{EB3383B0-C544-4189-BA2C-2DD70D31B203}"/>
          </ac:graphicFrameMkLst>
        </pc:graphicFrameChg>
        <pc:picChg chg="add mod">
          <ac:chgData name="Hugo Hermantin" userId="f8efac6e-97d3-4b9b-b8e6-e30fd0bb8b0d" providerId="ADAL" clId="{9B9E7B82-9578-4A74-83CE-7DBFBBC526E8}" dt="2024-06-17T09:43:28.797" v="668" actId="1076"/>
          <ac:picMkLst>
            <pc:docMk/>
            <pc:sldMk cId="2654326013" sldId="2147483052"/>
            <ac:picMk id="5" creationId="{232A69A0-2EE2-D94C-EC91-6D7DDB8C7A90}"/>
          </ac:picMkLst>
        </pc:picChg>
        <pc:picChg chg="del">
          <ac:chgData name="Hugo Hermantin" userId="f8efac6e-97d3-4b9b-b8e6-e30fd0bb8b0d" providerId="ADAL" clId="{9B9E7B82-9578-4A74-83CE-7DBFBBC526E8}" dt="2024-06-17T09:38:50.266" v="532" actId="478"/>
          <ac:picMkLst>
            <pc:docMk/>
            <pc:sldMk cId="2654326013" sldId="2147483052"/>
            <ac:picMk id="6" creationId="{0E434E73-752D-9D4C-B511-C928970A7646}"/>
          </ac:picMkLst>
        </pc:picChg>
      </pc:sldChg>
      <pc:sldChg chg="addSp modSp add mod">
        <pc:chgData name="Hugo Hermantin" userId="f8efac6e-97d3-4b9b-b8e6-e30fd0bb8b0d" providerId="ADAL" clId="{9B9E7B82-9578-4A74-83CE-7DBFBBC526E8}" dt="2024-06-17T14:48:53.625" v="2661" actId="20577"/>
        <pc:sldMkLst>
          <pc:docMk/>
          <pc:sldMk cId="3952463956" sldId="2147483053"/>
        </pc:sldMkLst>
        <pc:spChg chg="add mod">
          <ac:chgData name="Hugo Hermantin" userId="f8efac6e-97d3-4b9b-b8e6-e30fd0bb8b0d" providerId="ADAL" clId="{9B9E7B82-9578-4A74-83CE-7DBFBBC526E8}" dt="2024-06-17T09:46:39.791" v="733" actId="20577"/>
          <ac:spMkLst>
            <pc:docMk/>
            <pc:sldMk cId="3952463956" sldId="2147483053"/>
            <ac:spMk id="3" creationId="{298F2E9E-A896-D459-202C-97244C494BC9}"/>
          </ac:spMkLst>
        </pc:spChg>
        <pc:spChg chg="add mod">
          <ac:chgData name="Hugo Hermantin" userId="f8efac6e-97d3-4b9b-b8e6-e30fd0bb8b0d" providerId="ADAL" clId="{9B9E7B82-9578-4A74-83CE-7DBFBBC526E8}" dt="2024-06-17T09:46:50.438" v="752" actId="20577"/>
          <ac:spMkLst>
            <pc:docMk/>
            <pc:sldMk cId="3952463956" sldId="2147483053"/>
            <ac:spMk id="6" creationId="{9F45E1AB-C4A4-4B0C-D92C-883B63449BB3}"/>
          </ac:spMkLst>
        </pc:spChg>
        <pc:spChg chg="mod">
          <ac:chgData name="Hugo Hermantin" userId="f8efac6e-97d3-4b9b-b8e6-e30fd0bb8b0d" providerId="ADAL" clId="{9B9E7B82-9578-4A74-83CE-7DBFBBC526E8}" dt="2024-06-17T14:48:53.625" v="2661" actId="20577"/>
          <ac:spMkLst>
            <pc:docMk/>
            <pc:sldMk cId="3952463956" sldId="2147483053"/>
            <ac:spMk id="9" creationId="{985548DF-261C-D933-ADEA-BBA0ACCB6F7E}"/>
          </ac:spMkLst>
        </pc:spChg>
        <pc:spChg chg="add mod">
          <ac:chgData name="Hugo Hermantin" userId="f8efac6e-97d3-4b9b-b8e6-e30fd0bb8b0d" providerId="ADAL" clId="{9B9E7B82-9578-4A74-83CE-7DBFBBC526E8}" dt="2024-06-17T09:47:00.455" v="782" actId="20577"/>
          <ac:spMkLst>
            <pc:docMk/>
            <pc:sldMk cId="3952463956" sldId="2147483053"/>
            <ac:spMk id="10" creationId="{4C834929-6D4A-2EBF-2CEA-0F9E2975516C}"/>
          </ac:spMkLst>
        </pc:spChg>
        <pc:picChg chg="mod">
          <ac:chgData name="Hugo Hermantin" userId="f8efac6e-97d3-4b9b-b8e6-e30fd0bb8b0d" providerId="ADAL" clId="{9B9E7B82-9578-4A74-83CE-7DBFBBC526E8}" dt="2024-06-17T09:46:14.140" v="716" actId="1076"/>
          <ac:picMkLst>
            <pc:docMk/>
            <pc:sldMk cId="3952463956" sldId="2147483053"/>
            <ac:picMk id="5" creationId="{38D17C37-BCFC-7D26-E90A-72136CD3FAB2}"/>
          </ac:picMkLst>
        </pc:picChg>
        <pc:picChg chg="mod">
          <ac:chgData name="Hugo Hermantin" userId="f8efac6e-97d3-4b9b-b8e6-e30fd0bb8b0d" providerId="ADAL" clId="{9B9E7B82-9578-4A74-83CE-7DBFBBC526E8}" dt="2024-06-17T09:46:14.140" v="716" actId="1076"/>
          <ac:picMkLst>
            <pc:docMk/>
            <pc:sldMk cId="3952463956" sldId="2147483053"/>
            <ac:picMk id="7" creationId="{E3B4A404-483B-AF9A-E8C6-59932AD30E1D}"/>
          </ac:picMkLst>
        </pc:picChg>
        <pc:picChg chg="mod">
          <ac:chgData name="Hugo Hermantin" userId="f8efac6e-97d3-4b9b-b8e6-e30fd0bb8b0d" providerId="ADAL" clId="{9B9E7B82-9578-4A74-83CE-7DBFBBC526E8}" dt="2024-06-17T09:46:14.140" v="716" actId="1076"/>
          <ac:picMkLst>
            <pc:docMk/>
            <pc:sldMk cId="3952463956" sldId="2147483053"/>
            <ac:picMk id="12" creationId="{8197353F-732B-B135-CF96-DE8CB8A64BDC}"/>
          </ac:picMkLst>
        </pc:picChg>
      </pc:sldChg>
      <pc:sldChg chg="addSp delSp modSp add mod ord">
        <pc:chgData name="Hugo Hermantin" userId="f8efac6e-97d3-4b9b-b8e6-e30fd0bb8b0d" providerId="ADAL" clId="{9B9E7B82-9578-4A74-83CE-7DBFBBC526E8}" dt="2024-06-17T14:39:12.225" v="2031" actId="208"/>
        <pc:sldMkLst>
          <pc:docMk/>
          <pc:sldMk cId="721910749" sldId="2147483054"/>
        </pc:sldMkLst>
        <pc:spChg chg="del">
          <ac:chgData name="Hugo Hermantin" userId="f8efac6e-97d3-4b9b-b8e6-e30fd0bb8b0d" providerId="ADAL" clId="{9B9E7B82-9578-4A74-83CE-7DBFBBC526E8}" dt="2024-06-17T09:50:15.070" v="784" actId="478"/>
          <ac:spMkLst>
            <pc:docMk/>
            <pc:sldMk cId="721910749" sldId="2147483054"/>
            <ac:spMk id="3" creationId="{298F2E9E-A896-D459-202C-97244C494BC9}"/>
          </ac:spMkLst>
        </pc:spChg>
        <pc:spChg chg="del">
          <ac:chgData name="Hugo Hermantin" userId="f8efac6e-97d3-4b9b-b8e6-e30fd0bb8b0d" providerId="ADAL" clId="{9B9E7B82-9578-4A74-83CE-7DBFBBC526E8}" dt="2024-06-17T09:50:15.070" v="784" actId="478"/>
          <ac:spMkLst>
            <pc:docMk/>
            <pc:sldMk cId="721910749" sldId="2147483054"/>
            <ac:spMk id="6" creationId="{9F45E1AB-C4A4-4B0C-D92C-883B63449BB3}"/>
          </ac:spMkLst>
        </pc:spChg>
        <pc:spChg chg="del">
          <ac:chgData name="Hugo Hermantin" userId="f8efac6e-97d3-4b9b-b8e6-e30fd0bb8b0d" providerId="ADAL" clId="{9B9E7B82-9578-4A74-83CE-7DBFBBC526E8}" dt="2024-06-17T09:50:17.385" v="785" actId="478"/>
          <ac:spMkLst>
            <pc:docMk/>
            <pc:sldMk cId="721910749" sldId="2147483054"/>
            <ac:spMk id="8" creationId="{067B5755-0DB8-C552-B6AE-F0486B01BC32}"/>
          </ac:spMkLst>
        </pc:spChg>
        <pc:spChg chg="mod">
          <ac:chgData name="Hugo Hermantin" userId="f8efac6e-97d3-4b9b-b8e6-e30fd0bb8b0d" providerId="ADAL" clId="{9B9E7B82-9578-4A74-83CE-7DBFBBC526E8}" dt="2024-06-17T14:38:21.801" v="2021" actId="20577"/>
          <ac:spMkLst>
            <pc:docMk/>
            <pc:sldMk cId="721910749" sldId="2147483054"/>
            <ac:spMk id="9" creationId="{985548DF-261C-D933-ADEA-BBA0ACCB6F7E}"/>
          </ac:spMkLst>
        </pc:spChg>
        <pc:spChg chg="del">
          <ac:chgData name="Hugo Hermantin" userId="f8efac6e-97d3-4b9b-b8e6-e30fd0bb8b0d" providerId="ADAL" clId="{9B9E7B82-9578-4A74-83CE-7DBFBBC526E8}" dt="2024-06-17T09:50:15.070" v="784" actId="478"/>
          <ac:spMkLst>
            <pc:docMk/>
            <pc:sldMk cId="721910749" sldId="2147483054"/>
            <ac:spMk id="10" creationId="{4C834929-6D4A-2EBF-2CEA-0F9E2975516C}"/>
          </ac:spMkLst>
        </pc:spChg>
        <pc:spChg chg="add del mod">
          <ac:chgData name="Hugo Hermantin" userId="f8efac6e-97d3-4b9b-b8e6-e30fd0bb8b0d" providerId="ADAL" clId="{9B9E7B82-9578-4A74-83CE-7DBFBBC526E8}" dt="2024-06-17T14:38:44.509" v="2025" actId="478"/>
          <ac:spMkLst>
            <pc:docMk/>
            <pc:sldMk cId="721910749" sldId="2147483054"/>
            <ac:spMk id="15" creationId="{E259E88E-04D5-6655-ADF4-CB4C3EBB165C}"/>
          </ac:spMkLst>
        </pc:spChg>
        <pc:picChg chg="del mod">
          <ac:chgData name="Hugo Hermantin" userId="f8efac6e-97d3-4b9b-b8e6-e30fd0bb8b0d" providerId="ADAL" clId="{9B9E7B82-9578-4A74-83CE-7DBFBBC526E8}" dt="2024-06-17T14:38:34.807" v="2022" actId="478"/>
          <ac:picMkLst>
            <pc:docMk/>
            <pc:sldMk cId="721910749" sldId="2147483054"/>
            <ac:picMk id="4" creationId="{01BEC525-B3E1-266D-B0AF-9255E51AF60D}"/>
          </ac:picMkLst>
        </pc:picChg>
        <pc:picChg chg="del">
          <ac:chgData name="Hugo Hermantin" userId="f8efac6e-97d3-4b9b-b8e6-e30fd0bb8b0d" providerId="ADAL" clId="{9B9E7B82-9578-4A74-83CE-7DBFBBC526E8}" dt="2024-06-17T09:50:15.070" v="784" actId="478"/>
          <ac:picMkLst>
            <pc:docMk/>
            <pc:sldMk cId="721910749" sldId="2147483054"/>
            <ac:picMk id="5" creationId="{38D17C37-BCFC-7D26-E90A-72136CD3FAB2}"/>
          </ac:picMkLst>
        </pc:picChg>
        <pc:picChg chg="del">
          <ac:chgData name="Hugo Hermantin" userId="f8efac6e-97d3-4b9b-b8e6-e30fd0bb8b0d" providerId="ADAL" clId="{9B9E7B82-9578-4A74-83CE-7DBFBBC526E8}" dt="2024-06-17T09:50:15.070" v="784" actId="478"/>
          <ac:picMkLst>
            <pc:docMk/>
            <pc:sldMk cId="721910749" sldId="2147483054"/>
            <ac:picMk id="7" creationId="{E3B4A404-483B-AF9A-E8C6-59932AD30E1D}"/>
          </ac:picMkLst>
        </pc:picChg>
        <pc:picChg chg="add mod ord modCrop">
          <ac:chgData name="Hugo Hermantin" userId="f8efac6e-97d3-4b9b-b8e6-e30fd0bb8b0d" providerId="ADAL" clId="{9B9E7B82-9578-4A74-83CE-7DBFBBC526E8}" dt="2024-06-17T14:38:40.400" v="2024" actId="1076"/>
          <ac:picMkLst>
            <pc:docMk/>
            <pc:sldMk cId="721910749" sldId="2147483054"/>
            <ac:picMk id="11" creationId="{DA10C610-83DA-12FA-06D4-A5EA654C0DF9}"/>
          </ac:picMkLst>
        </pc:picChg>
        <pc:picChg chg="del">
          <ac:chgData name="Hugo Hermantin" userId="f8efac6e-97d3-4b9b-b8e6-e30fd0bb8b0d" providerId="ADAL" clId="{9B9E7B82-9578-4A74-83CE-7DBFBBC526E8}" dt="2024-06-17T09:50:15.070" v="784" actId="478"/>
          <ac:picMkLst>
            <pc:docMk/>
            <pc:sldMk cId="721910749" sldId="2147483054"/>
            <ac:picMk id="12" creationId="{8197353F-732B-B135-CF96-DE8CB8A64BDC}"/>
          </ac:picMkLst>
        </pc:picChg>
        <pc:picChg chg="add del mod">
          <ac:chgData name="Hugo Hermantin" userId="f8efac6e-97d3-4b9b-b8e6-e30fd0bb8b0d" providerId="ADAL" clId="{9B9E7B82-9578-4A74-83CE-7DBFBBC526E8}" dt="2024-06-17T14:38:45.168" v="2026" actId="478"/>
          <ac:picMkLst>
            <pc:docMk/>
            <pc:sldMk cId="721910749" sldId="2147483054"/>
            <ac:picMk id="14" creationId="{52E09B29-5EB4-7697-0ABC-965D627A393D}"/>
          </ac:picMkLst>
        </pc:picChg>
        <pc:cxnChg chg="add mod">
          <ac:chgData name="Hugo Hermantin" userId="f8efac6e-97d3-4b9b-b8e6-e30fd0bb8b0d" providerId="ADAL" clId="{9B9E7B82-9578-4A74-83CE-7DBFBBC526E8}" dt="2024-06-17T14:39:12.225" v="2031" actId="208"/>
          <ac:cxnSpMkLst>
            <pc:docMk/>
            <pc:sldMk cId="721910749" sldId="2147483054"/>
            <ac:cxnSpMk id="17" creationId="{13AB5210-720E-62FB-46FA-388DC7B632FE}"/>
          </ac:cxnSpMkLst>
        </pc:cxnChg>
      </pc:sldChg>
      <pc:sldChg chg="addSp delSp modSp add mod">
        <pc:chgData name="Hugo Hermantin" userId="f8efac6e-97d3-4b9b-b8e6-e30fd0bb8b0d" providerId="ADAL" clId="{9B9E7B82-9578-4A74-83CE-7DBFBBC526E8}" dt="2024-06-19T07:42:22.549" v="6721" actId="20577"/>
        <pc:sldMkLst>
          <pc:docMk/>
          <pc:sldMk cId="609499897" sldId="2147483055"/>
        </pc:sldMkLst>
        <pc:spChg chg="add del mod">
          <ac:chgData name="Hugo Hermantin" userId="f8efac6e-97d3-4b9b-b8e6-e30fd0bb8b0d" providerId="ADAL" clId="{9B9E7B82-9578-4A74-83CE-7DBFBBC526E8}" dt="2024-06-17T14:17:37.590" v="842"/>
          <ac:spMkLst>
            <pc:docMk/>
            <pc:sldMk cId="609499897" sldId="2147483055"/>
            <ac:spMk id="3" creationId="{BC82055D-F035-C229-6CD5-134CCF503DB3}"/>
          </ac:spMkLst>
        </pc:spChg>
        <pc:spChg chg="add mod">
          <ac:chgData name="Hugo Hermantin" userId="f8efac6e-97d3-4b9b-b8e6-e30fd0bb8b0d" providerId="ADAL" clId="{9B9E7B82-9578-4A74-83CE-7DBFBBC526E8}" dt="2024-06-19T07:42:22.549" v="6721" actId="20577"/>
          <ac:spMkLst>
            <pc:docMk/>
            <pc:sldMk cId="609499897" sldId="2147483055"/>
            <ac:spMk id="5" creationId="{87D3BF1B-9ED0-8D95-EA09-A4F6687605E9}"/>
          </ac:spMkLst>
        </pc:spChg>
        <pc:spChg chg="mod">
          <ac:chgData name="Hugo Hermantin" userId="f8efac6e-97d3-4b9b-b8e6-e30fd0bb8b0d" providerId="ADAL" clId="{9B9E7B82-9578-4A74-83CE-7DBFBBC526E8}" dt="2024-06-17T14:18:10.977" v="893" actId="20577"/>
          <ac:spMkLst>
            <pc:docMk/>
            <pc:sldMk cId="609499897" sldId="2147483055"/>
            <ac:spMk id="9" creationId="{985548DF-261C-D933-ADEA-BBA0ACCB6F7E}"/>
          </ac:spMkLst>
        </pc:spChg>
        <pc:spChg chg="del">
          <ac:chgData name="Hugo Hermantin" userId="f8efac6e-97d3-4b9b-b8e6-e30fd0bb8b0d" providerId="ADAL" clId="{9B9E7B82-9578-4A74-83CE-7DBFBBC526E8}" dt="2024-06-17T14:17:37.590" v="840" actId="478"/>
          <ac:spMkLst>
            <pc:docMk/>
            <pc:sldMk cId="609499897" sldId="2147483055"/>
            <ac:spMk id="15" creationId="{E259E88E-04D5-6655-ADF4-CB4C3EBB165C}"/>
          </ac:spMkLst>
        </pc:spChg>
        <pc:picChg chg="del">
          <ac:chgData name="Hugo Hermantin" userId="f8efac6e-97d3-4b9b-b8e6-e30fd0bb8b0d" providerId="ADAL" clId="{9B9E7B82-9578-4A74-83CE-7DBFBBC526E8}" dt="2024-06-17T14:17:24.365" v="836" actId="478"/>
          <ac:picMkLst>
            <pc:docMk/>
            <pc:sldMk cId="609499897" sldId="2147483055"/>
            <ac:picMk id="11" creationId="{DA10C610-83DA-12FA-06D4-A5EA654C0DF9}"/>
          </ac:picMkLst>
        </pc:picChg>
        <pc:picChg chg="del">
          <ac:chgData name="Hugo Hermantin" userId="f8efac6e-97d3-4b9b-b8e6-e30fd0bb8b0d" providerId="ADAL" clId="{9B9E7B82-9578-4A74-83CE-7DBFBBC526E8}" dt="2024-06-17T14:17:37.590" v="840" actId="478"/>
          <ac:picMkLst>
            <pc:docMk/>
            <pc:sldMk cId="609499897" sldId="2147483055"/>
            <ac:picMk id="14" creationId="{52E09B29-5EB4-7697-0ABC-965D627A393D}"/>
          </ac:picMkLst>
        </pc:picChg>
        <pc:cxnChg chg="del">
          <ac:chgData name="Hugo Hermantin" userId="f8efac6e-97d3-4b9b-b8e6-e30fd0bb8b0d" providerId="ADAL" clId="{9B9E7B82-9578-4A74-83CE-7DBFBBC526E8}" dt="2024-06-17T14:17:37.590" v="840" actId="478"/>
          <ac:cxnSpMkLst>
            <pc:docMk/>
            <pc:sldMk cId="609499897" sldId="2147483055"/>
            <ac:cxnSpMk id="17" creationId="{13AB5210-720E-62FB-46FA-388DC7B632FE}"/>
          </ac:cxnSpMkLst>
        </pc:cxnChg>
      </pc:sldChg>
      <pc:sldChg chg="modSp add mod">
        <pc:chgData name="Hugo Hermantin" userId="f8efac6e-97d3-4b9b-b8e6-e30fd0bb8b0d" providerId="ADAL" clId="{9B9E7B82-9578-4A74-83CE-7DBFBBC526E8}" dt="2024-06-18T10:46:23.238" v="6077" actId="20577"/>
        <pc:sldMkLst>
          <pc:docMk/>
          <pc:sldMk cId="3395409078" sldId="2147483056"/>
        </pc:sldMkLst>
        <pc:spChg chg="mod">
          <ac:chgData name="Hugo Hermantin" userId="f8efac6e-97d3-4b9b-b8e6-e30fd0bb8b0d" providerId="ADAL" clId="{9B9E7B82-9578-4A74-83CE-7DBFBBC526E8}" dt="2024-06-18T10:46:23.238" v="6077" actId="20577"/>
          <ac:spMkLst>
            <pc:docMk/>
            <pc:sldMk cId="3395409078" sldId="2147483056"/>
            <ac:spMk id="5" creationId="{87D3BF1B-9ED0-8D95-EA09-A4F6687605E9}"/>
          </ac:spMkLst>
        </pc:spChg>
      </pc:sldChg>
      <pc:sldChg chg="addSp delSp modSp add del mod">
        <pc:chgData name="Hugo Hermantin" userId="f8efac6e-97d3-4b9b-b8e6-e30fd0bb8b0d" providerId="ADAL" clId="{9B9E7B82-9578-4A74-83CE-7DBFBBC526E8}" dt="2024-06-17T14:45:00.159" v="2320" actId="47"/>
        <pc:sldMkLst>
          <pc:docMk/>
          <pc:sldMk cId="3062562127" sldId="2147483057"/>
        </pc:sldMkLst>
        <pc:spChg chg="mod">
          <ac:chgData name="Hugo Hermantin" userId="f8efac6e-97d3-4b9b-b8e6-e30fd0bb8b0d" providerId="ADAL" clId="{9B9E7B82-9578-4A74-83CE-7DBFBBC526E8}" dt="2024-06-17T14:42:22.191" v="2143" actId="20577"/>
          <ac:spMkLst>
            <pc:docMk/>
            <pc:sldMk cId="3062562127" sldId="2147483057"/>
            <ac:spMk id="9" creationId="{985548DF-261C-D933-ADEA-BBA0ACCB6F7E}"/>
          </ac:spMkLst>
        </pc:spChg>
        <pc:picChg chg="add mod">
          <ac:chgData name="Hugo Hermantin" userId="f8efac6e-97d3-4b9b-b8e6-e30fd0bb8b0d" providerId="ADAL" clId="{9B9E7B82-9578-4A74-83CE-7DBFBBC526E8}" dt="2024-06-17T14:43:34.428" v="2149" actId="1076"/>
          <ac:picMkLst>
            <pc:docMk/>
            <pc:sldMk cId="3062562127" sldId="2147483057"/>
            <ac:picMk id="5" creationId="{1F53E363-9749-E0E7-611A-B59001456BAB}"/>
          </ac:picMkLst>
        </pc:picChg>
        <pc:picChg chg="del">
          <ac:chgData name="Hugo Hermantin" userId="f8efac6e-97d3-4b9b-b8e6-e30fd0bb8b0d" providerId="ADAL" clId="{9B9E7B82-9578-4A74-83CE-7DBFBBC526E8}" dt="2024-06-17T14:42:23.895" v="2144" actId="478"/>
          <ac:picMkLst>
            <pc:docMk/>
            <pc:sldMk cId="3062562127" sldId="2147483057"/>
            <ac:picMk id="11" creationId="{0F31DEAE-ABC2-A989-B68C-17E157F20311}"/>
          </ac:picMkLst>
        </pc:picChg>
      </pc:sldChg>
      <pc:sldChg chg="add del">
        <pc:chgData name="Hugo Hermantin" userId="f8efac6e-97d3-4b9b-b8e6-e30fd0bb8b0d" providerId="ADAL" clId="{9B9E7B82-9578-4A74-83CE-7DBFBBC526E8}" dt="2024-06-18T10:50:44.317" v="6143" actId="47"/>
        <pc:sldMkLst>
          <pc:docMk/>
          <pc:sldMk cId="3858254094" sldId="2147483058"/>
        </pc:sldMkLst>
      </pc:sldChg>
      <pc:sldChg chg="addSp delSp modSp add mod">
        <pc:chgData name="Hugo Hermantin" userId="f8efac6e-97d3-4b9b-b8e6-e30fd0bb8b0d" providerId="ADAL" clId="{9B9E7B82-9578-4A74-83CE-7DBFBBC526E8}" dt="2024-06-19T07:41:14.868" v="6712" actId="948"/>
        <pc:sldMkLst>
          <pc:docMk/>
          <pc:sldMk cId="53839812" sldId="2147483059"/>
        </pc:sldMkLst>
        <pc:spChg chg="add mod">
          <ac:chgData name="Hugo Hermantin" userId="f8efac6e-97d3-4b9b-b8e6-e30fd0bb8b0d" providerId="ADAL" clId="{9B9E7B82-9578-4A74-83CE-7DBFBBC526E8}" dt="2024-06-19T07:41:14.868" v="6712" actId="948"/>
          <ac:spMkLst>
            <pc:docMk/>
            <pc:sldMk cId="53839812" sldId="2147483059"/>
            <ac:spMk id="3" creationId="{97A769A4-63B0-AEB2-5C59-30FC64649536}"/>
          </ac:spMkLst>
        </pc:spChg>
        <pc:spChg chg="mod">
          <ac:chgData name="Hugo Hermantin" userId="f8efac6e-97d3-4b9b-b8e6-e30fd0bb8b0d" providerId="ADAL" clId="{9B9E7B82-9578-4A74-83CE-7DBFBBC526E8}" dt="2024-06-17T14:45:55.381" v="2342" actId="20577"/>
          <ac:spMkLst>
            <pc:docMk/>
            <pc:sldMk cId="53839812" sldId="2147483059"/>
            <ac:spMk id="9" creationId="{985548DF-261C-D933-ADEA-BBA0ACCB6F7E}"/>
          </ac:spMkLst>
        </pc:spChg>
        <pc:spChg chg="del">
          <ac:chgData name="Hugo Hermantin" userId="f8efac6e-97d3-4b9b-b8e6-e30fd0bb8b0d" providerId="ADAL" clId="{9B9E7B82-9578-4A74-83CE-7DBFBBC526E8}" dt="2024-06-18T07:41:10.557" v="5007" actId="478"/>
          <ac:spMkLst>
            <pc:docMk/>
            <pc:sldMk cId="53839812" sldId="2147483059"/>
            <ac:spMk id="13" creationId="{8B776535-7A03-A6F9-6B82-1D2B8B8B4E30}"/>
          </ac:spMkLst>
        </pc:spChg>
        <pc:picChg chg="del">
          <ac:chgData name="Hugo Hermantin" userId="f8efac6e-97d3-4b9b-b8e6-e30fd0bb8b0d" providerId="ADAL" clId="{9B9E7B82-9578-4A74-83CE-7DBFBBC526E8}" dt="2024-06-17T14:46:01.956" v="2343" actId="478"/>
          <ac:picMkLst>
            <pc:docMk/>
            <pc:sldMk cId="53839812" sldId="2147483059"/>
            <ac:picMk id="11" creationId="{0F31DEAE-ABC2-A989-B68C-17E157F20311}"/>
          </ac:picMkLst>
        </pc:picChg>
      </pc:sldChg>
      <pc:sldChg chg="addSp delSp modSp add mod">
        <pc:chgData name="Hugo Hermantin" userId="f8efac6e-97d3-4b9b-b8e6-e30fd0bb8b0d" providerId="ADAL" clId="{9B9E7B82-9578-4A74-83CE-7DBFBBC526E8}" dt="2024-06-19T07:40:54.359" v="6709" actId="20577"/>
        <pc:sldMkLst>
          <pc:docMk/>
          <pc:sldMk cId="3634340654" sldId="2147483060"/>
        </pc:sldMkLst>
        <pc:spChg chg="add mod">
          <ac:chgData name="Hugo Hermantin" userId="f8efac6e-97d3-4b9b-b8e6-e30fd0bb8b0d" providerId="ADAL" clId="{9B9E7B82-9578-4A74-83CE-7DBFBBC526E8}" dt="2024-06-19T07:40:54.359" v="6709" actId="20577"/>
          <ac:spMkLst>
            <pc:docMk/>
            <pc:sldMk cId="3634340654" sldId="2147483060"/>
            <ac:spMk id="3" creationId="{69C4B58D-BBAB-67CD-F3FD-9472AE82B0E5}"/>
          </ac:spMkLst>
        </pc:spChg>
        <pc:spChg chg="mod">
          <ac:chgData name="Hugo Hermantin" userId="f8efac6e-97d3-4b9b-b8e6-e30fd0bb8b0d" providerId="ADAL" clId="{9B9E7B82-9578-4A74-83CE-7DBFBBC526E8}" dt="2024-06-17T14:47:08.483" v="2486" actId="20577"/>
          <ac:spMkLst>
            <pc:docMk/>
            <pc:sldMk cId="3634340654" sldId="2147483060"/>
            <ac:spMk id="9" creationId="{985548DF-261C-D933-ADEA-BBA0ACCB6F7E}"/>
          </ac:spMkLst>
        </pc:spChg>
        <pc:spChg chg="del">
          <ac:chgData name="Hugo Hermantin" userId="f8efac6e-97d3-4b9b-b8e6-e30fd0bb8b0d" providerId="ADAL" clId="{9B9E7B82-9578-4A74-83CE-7DBFBBC526E8}" dt="2024-06-18T07:41:07.796" v="5006" actId="478"/>
          <ac:spMkLst>
            <pc:docMk/>
            <pc:sldMk cId="3634340654" sldId="2147483060"/>
            <ac:spMk id="13" creationId="{8B776535-7A03-A6F9-6B82-1D2B8B8B4E30}"/>
          </ac:spMkLst>
        </pc:spChg>
        <pc:picChg chg="del">
          <ac:chgData name="Hugo Hermantin" userId="f8efac6e-97d3-4b9b-b8e6-e30fd0bb8b0d" providerId="ADAL" clId="{9B9E7B82-9578-4A74-83CE-7DBFBBC526E8}" dt="2024-06-17T14:47:12.290" v="2487" actId="478"/>
          <ac:picMkLst>
            <pc:docMk/>
            <pc:sldMk cId="3634340654" sldId="2147483060"/>
            <ac:picMk id="11" creationId="{0F31DEAE-ABC2-A989-B68C-17E157F20311}"/>
          </ac:picMkLst>
        </pc:picChg>
      </pc:sldChg>
      <pc:sldChg chg="addSp delSp modSp add mod">
        <pc:chgData name="Hugo Hermantin" userId="f8efac6e-97d3-4b9b-b8e6-e30fd0bb8b0d" providerId="ADAL" clId="{9B9E7B82-9578-4A74-83CE-7DBFBBC526E8}" dt="2024-06-18T07:29:05.639" v="4552" actId="20577"/>
        <pc:sldMkLst>
          <pc:docMk/>
          <pc:sldMk cId="248743035" sldId="2147483061"/>
        </pc:sldMkLst>
        <pc:spChg chg="add del mod">
          <ac:chgData name="Hugo Hermantin" userId="f8efac6e-97d3-4b9b-b8e6-e30fd0bb8b0d" providerId="ADAL" clId="{9B9E7B82-9578-4A74-83CE-7DBFBBC526E8}" dt="2024-06-17T14:52:39.131" v="2691" actId="478"/>
          <ac:spMkLst>
            <pc:docMk/>
            <pc:sldMk cId="248743035" sldId="2147483061"/>
            <ac:spMk id="3" creationId="{3C63283D-7897-0C9A-3C57-EE3182F68CCB}"/>
          </ac:spMkLst>
        </pc:spChg>
        <pc:spChg chg="mod">
          <ac:chgData name="Hugo Hermantin" userId="f8efac6e-97d3-4b9b-b8e6-e30fd0bb8b0d" providerId="ADAL" clId="{9B9E7B82-9578-4A74-83CE-7DBFBBC526E8}" dt="2024-06-17T14:52:18.988" v="2687" actId="20577"/>
          <ac:spMkLst>
            <pc:docMk/>
            <pc:sldMk cId="248743035" sldId="2147483061"/>
            <ac:spMk id="9" creationId="{985548DF-261C-D933-ADEA-BBA0ACCB6F7E}"/>
          </ac:spMkLst>
        </pc:spChg>
        <pc:spChg chg="del">
          <ac:chgData name="Hugo Hermantin" userId="f8efac6e-97d3-4b9b-b8e6-e30fd0bb8b0d" providerId="ADAL" clId="{9B9E7B82-9578-4A74-83CE-7DBFBBC526E8}" dt="2024-06-17T14:52:25.427" v="2689" actId="478"/>
          <ac:spMkLst>
            <pc:docMk/>
            <pc:sldMk cId="248743035" sldId="2147483061"/>
            <ac:spMk id="13" creationId="{8B776535-7A03-A6F9-6B82-1D2B8B8B4E30}"/>
          </ac:spMkLst>
        </pc:spChg>
        <pc:spChg chg="add mod">
          <ac:chgData name="Hugo Hermantin" userId="f8efac6e-97d3-4b9b-b8e6-e30fd0bb8b0d" providerId="ADAL" clId="{9B9E7B82-9578-4A74-83CE-7DBFBBC526E8}" dt="2024-06-17T14:57:38.811" v="3306" actId="1076"/>
          <ac:spMkLst>
            <pc:docMk/>
            <pc:sldMk cId="248743035" sldId="2147483061"/>
            <ac:spMk id="14" creationId="{D92020B5-DA47-F923-E377-65E8FBA96B08}"/>
          </ac:spMkLst>
        </pc:spChg>
        <pc:spChg chg="add mod">
          <ac:chgData name="Hugo Hermantin" userId="f8efac6e-97d3-4b9b-b8e6-e30fd0bb8b0d" providerId="ADAL" clId="{9B9E7B82-9578-4A74-83CE-7DBFBBC526E8}" dt="2024-06-17T14:54:39.754" v="2754" actId="20577"/>
          <ac:spMkLst>
            <pc:docMk/>
            <pc:sldMk cId="248743035" sldId="2147483061"/>
            <ac:spMk id="15" creationId="{512D9104-27CD-5D94-F10B-2FC679F850BF}"/>
          </ac:spMkLst>
        </pc:spChg>
        <pc:spChg chg="add mod">
          <ac:chgData name="Hugo Hermantin" userId="f8efac6e-97d3-4b9b-b8e6-e30fd0bb8b0d" providerId="ADAL" clId="{9B9E7B82-9578-4A74-83CE-7DBFBBC526E8}" dt="2024-06-17T14:57:43.296" v="3307" actId="1076"/>
          <ac:spMkLst>
            <pc:docMk/>
            <pc:sldMk cId="248743035" sldId="2147483061"/>
            <ac:spMk id="16" creationId="{D8836680-3C49-D937-3DA0-E83163D581E8}"/>
          </ac:spMkLst>
        </pc:spChg>
        <pc:spChg chg="add mod">
          <ac:chgData name="Hugo Hermantin" userId="f8efac6e-97d3-4b9b-b8e6-e30fd0bb8b0d" providerId="ADAL" clId="{9B9E7B82-9578-4A74-83CE-7DBFBBC526E8}" dt="2024-06-17T14:57:38.811" v="3306" actId="1076"/>
          <ac:spMkLst>
            <pc:docMk/>
            <pc:sldMk cId="248743035" sldId="2147483061"/>
            <ac:spMk id="17" creationId="{7B510353-8DE5-B9B6-0439-8D162A6EB86B}"/>
          </ac:spMkLst>
        </pc:spChg>
        <pc:spChg chg="add mod">
          <ac:chgData name="Hugo Hermantin" userId="f8efac6e-97d3-4b9b-b8e6-e30fd0bb8b0d" providerId="ADAL" clId="{9B9E7B82-9578-4A74-83CE-7DBFBBC526E8}" dt="2024-06-17T14:56:18.976" v="3104" actId="114"/>
          <ac:spMkLst>
            <pc:docMk/>
            <pc:sldMk cId="248743035" sldId="2147483061"/>
            <ac:spMk id="18" creationId="{F109AD35-FB05-D8CA-BC35-60E81D184859}"/>
          </ac:spMkLst>
        </pc:spChg>
        <pc:spChg chg="add mod">
          <ac:chgData name="Hugo Hermantin" userId="f8efac6e-97d3-4b9b-b8e6-e30fd0bb8b0d" providerId="ADAL" clId="{9B9E7B82-9578-4A74-83CE-7DBFBBC526E8}" dt="2024-06-18T07:29:05.639" v="4552" actId="20577"/>
          <ac:spMkLst>
            <pc:docMk/>
            <pc:sldMk cId="248743035" sldId="2147483061"/>
            <ac:spMk id="19" creationId="{B96F0E4B-60F8-0BD2-A80A-1975649B3DAB}"/>
          </ac:spMkLst>
        </pc:spChg>
        <pc:picChg chg="add mod">
          <ac:chgData name="Hugo Hermantin" userId="f8efac6e-97d3-4b9b-b8e6-e30fd0bb8b0d" providerId="ADAL" clId="{9B9E7B82-9578-4A74-83CE-7DBFBBC526E8}" dt="2024-06-17T14:57:38.811" v="3306" actId="1076"/>
          <ac:picMkLst>
            <pc:docMk/>
            <pc:sldMk cId="248743035" sldId="2147483061"/>
            <ac:picMk id="6" creationId="{CFED91DB-41A4-9CB3-4AE3-5D20AB44121A}"/>
          </ac:picMkLst>
        </pc:picChg>
        <pc:picChg chg="add mod">
          <ac:chgData name="Hugo Hermantin" userId="f8efac6e-97d3-4b9b-b8e6-e30fd0bb8b0d" providerId="ADAL" clId="{9B9E7B82-9578-4A74-83CE-7DBFBBC526E8}" dt="2024-06-17T14:54:13.138" v="2698" actId="207"/>
          <ac:picMkLst>
            <pc:docMk/>
            <pc:sldMk cId="248743035" sldId="2147483061"/>
            <ac:picMk id="8" creationId="{5ECB5C49-3BF7-5BA0-C97B-61E6FFA0B081}"/>
          </ac:picMkLst>
        </pc:picChg>
        <pc:picChg chg="del">
          <ac:chgData name="Hugo Hermantin" userId="f8efac6e-97d3-4b9b-b8e6-e30fd0bb8b0d" providerId="ADAL" clId="{9B9E7B82-9578-4A74-83CE-7DBFBBC526E8}" dt="2024-06-17T14:52:23.913" v="2688" actId="478"/>
          <ac:picMkLst>
            <pc:docMk/>
            <pc:sldMk cId="248743035" sldId="2147483061"/>
            <ac:picMk id="11" creationId="{0F31DEAE-ABC2-A989-B68C-17E157F20311}"/>
          </ac:picMkLst>
        </pc:picChg>
        <pc:picChg chg="add mod">
          <ac:chgData name="Hugo Hermantin" userId="f8efac6e-97d3-4b9b-b8e6-e30fd0bb8b0d" providerId="ADAL" clId="{9B9E7B82-9578-4A74-83CE-7DBFBBC526E8}" dt="2024-06-17T14:57:43.296" v="3307" actId="1076"/>
          <ac:picMkLst>
            <pc:docMk/>
            <pc:sldMk cId="248743035" sldId="2147483061"/>
            <ac:picMk id="12" creationId="{074A08E6-9AED-2709-A419-C3A9A20473A1}"/>
          </ac:picMkLst>
        </pc:picChg>
      </pc:sldChg>
      <pc:sldChg chg="add del">
        <pc:chgData name="Hugo Hermantin" userId="f8efac6e-97d3-4b9b-b8e6-e30fd0bb8b0d" providerId="ADAL" clId="{9B9E7B82-9578-4A74-83CE-7DBFBBC526E8}" dt="2024-06-18T07:23:29.615" v="4368" actId="47"/>
        <pc:sldMkLst>
          <pc:docMk/>
          <pc:sldMk cId="2888666997" sldId="2147483062"/>
        </pc:sldMkLst>
      </pc:sldChg>
      <pc:sldChg chg="modSp add del mod">
        <pc:chgData name="Hugo Hermantin" userId="f8efac6e-97d3-4b9b-b8e6-e30fd0bb8b0d" providerId="ADAL" clId="{9B9E7B82-9578-4A74-83CE-7DBFBBC526E8}" dt="2024-06-18T07:37:06.876" v="4679" actId="47"/>
        <pc:sldMkLst>
          <pc:docMk/>
          <pc:sldMk cId="4151205853" sldId="2147483063"/>
        </pc:sldMkLst>
        <pc:graphicFrameChg chg="mod modGraphic">
          <ac:chgData name="Hugo Hermantin" userId="f8efac6e-97d3-4b9b-b8e6-e30fd0bb8b0d" providerId="ADAL" clId="{9B9E7B82-9578-4A74-83CE-7DBFBBC526E8}" dt="2024-06-18T07:17:04.252" v="4003" actId="2166"/>
          <ac:graphicFrameMkLst>
            <pc:docMk/>
            <pc:sldMk cId="4151205853" sldId="2147483063"/>
            <ac:graphicFrameMk id="11" creationId="{DF24476C-834F-BB12-E24E-0CD3C1AB37AF}"/>
          </ac:graphicFrameMkLst>
        </pc:graphicFrameChg>
      </pc:sldChg>
      <pc:sldChg chg="addSp delSp modSp add mod ord">
        <pc:chgData name="Hugo Hermantin" userId="f8efac6e-97d3-4b9b-b8e6-e30fd0bb8b0d" providerId="ADAL" clId="{9B9E7B82-9578-4A74-83CE-7DBFBBC526E8}" dt="2024-06-18T10:48:41.139" v="6142" actId="1076"/>
        <pc:sldMkLst>
          <pc:docMk/>
          <pc:sldMk cId="3325267049" sldId="2147483064"/>
        </pc:sldMkLst>
        <pc:spChg chg="mod">
          <ac:chgData name="Hugo Hermantin" userId="f8efac6e-97d3-4b9b-b8e6-e30fd0bb8b0d" providerId="ADAL" clId="{9B9E7B82-9578-4A74-83CE-7DBFBBC526E8}" dt="2024-06-18T10:48:29.468" v="6139" actId="14"/>
          <ac:spMkLst>
            <pc:docMk/>
            <pc:sldMk cId="3325267049" sldId="2147483064"/>
            <ac:spMk id="8" creationId="{067B5755-0DB8-C552-B6AE-F0486B01BC32}"/>
          </ac:spMkLst>
        </pc:spChg>
        <pc:spChg chg="add mod">
          <ac:chgData name="Hugo Hermantin" userId="f8efac6e-97d3-4b9b-b8e6-e30fd0bb8b0d" providerId="ADAL" clId="{9B9E7B82-9578-4A74-83CE-7DBFBBC526E8}" dt="2024-06-18T10:48:41.139" v="6142" actId="1076"/>
          <ac:spMkLst>
            <pc:docMk/>
            <pc:sldMk cId="3325267049" sldId="2147483064"/>
            <ac:spMk id="9" creationId="{759C3D75-1A9F-7A32-5590-3FCC9ACDFDA8}"/>
          </ac:spMkLst>
        </pc:spChg>
        <pc:graphicFrameChg chg="add mod">
          <ac:chgData name="Hugo Hermantin" userId="f8efac6e-97d3-4b9b-b8e6-e30fd0bb8b0d" providerId="ADAL" clId="{9B9E7B82-9578-4A74-83CE-7DBFBBC526E8}" dt="2024-06-18T07:21:41.967" v="4089"/>
          <ac:graphicFrameMkLst>
            <pc:docMk/>
            <pc:sldMk cId="3325267049" sldId="2147483064"/>
            <ac:graphicFrameMk id="3" creationId="{BA26DAB3-BABD-C5AD-FD96-9DF4613E3604}"/>
          </ac:graphicFrameMkLst>
        </pc:graphicFrameChg>
        <pc:picChg chg="add mod">
          <ac:chgData name="Hugo Hermantin" userId="f8efac6e-97d3-4b9b-b8e6-e30fd0bb8b0d" providerId="ADAL" clId="{9B9E7B82-9578-4A74-83CE-7DBFBBC526E8}" dt="2024-06-18T07:24:07.928" v="4397" actId="1076"/>
          <ac:picMkLst>
            <pc:docMk/>
            <pc:sldMk cId="3325267049" sldId="2147483064"/>
            <ac:picMk id="5" creationId="{E1B60D38-2738-CBEB-3C54-A25EDA56B49B}"/>
          </ac:picMkLst>
        </pc:picChg>
        <pc:picChg chg="add mod">
          <ac:chgData name="Hugo Hermantin" userId="f8efac6e-97d3-4b9b-b8e6-e30fd0bb8b0d" providerId="ADAL" clId="{9B9E7B82-9578-4A74-83CE-7DBFBBC526E8}" dt="2024-06-18T10:48:38.362" v="6141" actId="14100"/>
          <ac:picMkLst>
            <pc:docMk/>
            <pc:sldMk cId="3325267049" sldId="2147483064"/>
            <ac:picMk id="6" creationId="{6501CD73-9AA0-6243-7079-D86D8EE72691}"/>
          </ac:picMkLst>
        </pc:picChg>
        <pc:picChg chg="add mod">
          <ac:chgData name="Hugo Hermantin" userId="f8efac6e-97d3-4b9b-b8e6-e30fd0bb8b0d" providerId="ADAL" clId="{9B9E7B82-9578-4A74-83CE-7DBFBBC526E8}" dt="2024-06-18T07:24:24.454" v="4405" actId="1440"/>
          <ac:picMkLst>
            <pc:docMk/>
            <pc:sldMk cId="3325267049" sldId="2147483064"/>
            <ac:picMk id="7" creationId="{1D08759D-206C-15C0-73CE-905A77B1D082}"/>
          </ac:picMkLst>
        </pc:picChg>
        <pc:picChg chg="del">
          <ac:chgData name="Hugo Hermantin" userId="f8efac6e-97d3-4b9b-b8e6-e30fd0bb8b0d" providerId="ADAL" clId="{9B9E7B82-9578-4A74-83CE-7DBFBBC526E8}" dt="2024-06-18T07:21:41.669" v="4088" actId="478"/>
          <ac:picMkLst>
            <pc:docMk/>
            <pc:sldMk cId="3325267049" sldId="2147483064"/>
            <ac:picMk id="10" creationId="{5784F889-A4B3-1DDE-E24E-9A7B24119716}"/>
          </ac:picMkLst>
        </pc:picChg>
      </pc:sldChg>
      <pc:sldChg chg="addSp delSp modSp add mod">
        <pc:chgData name="Hugo Hermantin" userId="f8efac6e-97d3-4b9b-b8e6-e30fd0bb8b0d" providerId="ADAL" clId="{9B9E7B82-9578-4A74-83CE-7DBFBBC526E8}" dt="2024-06-18T07:40:11.005" v="4917" actId="164"/>
        <pc:sldMkLst>
          <pc:docMk/>
          <pc:sldMk cId="3101141103" sldId="2147483065"/>
        </pc:sldMkLst>
        <pc:spChg chg="add del mod">
          <ac:chgData name="Hugo Hermantin" userId="f8efac6e-97d3-4b9b-b8e6-e30fd0bb8b0d" providerId="ADAL" clId="{9B9E7B82-9578-4A74-83CE-7DBFBBC526E8}" dt="2024-06-18T07:25:55.493" v="4460" actId="478"/>
          <ac:spMkLst>
            <pc:docMk/>
            <pc:sldMk cId="3101141103" sldId="2147483065"/>
            <ac:spMk id="3" creationId="{900911D9-0F3F-FC99-3C59-3E05C9CDDC3A}"/>
          </ac:spMkLst>
        </pc:spChg>
        <pc:spChg chg="add del mod">
          <ac:chgData name="Hugo Hermantin" userId="f8efac6e-97d3-4b9b-b8e6-e30fd0bb8b0d" providerId="ADAL" clId="{9B9E7B82-9578-4A74-83CE-7DBFBBC526E8}" dt="2024-06-18T07:27:25.111" v="4473" actId="478"/>
          <ac:spMkLst>
            <pc:docMk/>
            <pc:sldMk cId="3101141103" sldId="2147483065"/>
            <ac:spMk id="4" creationId="{A0140C61-3334-C242-9648-70FFDF998D85}"/>
          </ac:spMkLst>
        </pc:spChg>
        <pc:spChg chg="add mod topLvl">
          <ac:chgData name="Hugo Hermantin" userId="f8efac6e-97d3-4b9b-b8e6-e30fd0bb8b0d" providerId="ADAL" clId="{9B9E7B82-9578-4A74-83CE-7DBFBBC526E8}" dt="2024-06-18T07:40:11.005" v="4917" actId="164"/>
          <ac:spMkLst>
            <pc:docMk/>
            <pc:sldMk cId="3101141103" sldId="2147483065"/>
            <ac:spMk id="5" creationId="{33015B2F-CBDE-7F86-9C8B-C6F94312E560}"/>
          </ac:spMkLst>
        </pc:spChg>
        <pc:grpChg chg="add del mod">
          <ac:chgData name="Hugo Hermantin" userId="f8efac6e-97d3-4b9b-b8e6-e30fd0bb8b0d" providerId="ADAL" clId="{9B9E7B82-9578-4A74-83CE-7DBFBBC526E8}" dt="2024-06-18T07:40:01.708" v="4914" actId="165"/>
          <ac:grpSpMkLst>
            <pc:docMk/>
            <pc:sldMk cId="3101141103" sldId="2147483065"/>
            <ac:grpSpMk id="6" creationId="{9F61FFA8-103A-FBFA-F045-6213A83E7AC4}"/>
          </ac:grpSpMkLst>
        </pc:grpChg>
        <pc:grpChg chg="add mod">
          <ac:chgData name="Hugo Hermantin" userId="f8efac6e-97d3-4b9b-b8e6-e30fd0bb8b0d" providerId="ADAL" clId="{9B9E7B82-9578-4A74-83CE-7DBFBBC526E8}" dt="2024-06-18T07:40:11.005" v="4917" actId="164"/>
          <ac:grpSpMkLst>
            <pc:docMk/>
            <pc:sldMk cId="3101141103" sldId="2147483065"/>
            <ac:grpSpMk id="7" creationId="{E204FBCD-7BA7-3EDD-1020-3D15D33EB80F}"/>
          </ac:grpSpMkLst>
        </pc:grpChg>
        <pc:picChg chg="mod topLvl modCrop">
          <ac:chgData name="Hugo Hermantin" userId="f8efac6e-97d3-4b9b-b8e6-e30fd0bb8b0d" providerId="ADAL" clId="{9B9E7B82-9578-4A74-83CE-7DBFBBC526E8}" dt="2024-06-18T07:40:11.005" v="4917" actId="164"/>
          <ac:picMkLst>
            <pc:docMk/>
            <pc:sldMk cId="3101141103" sldId="2147483065"/>
            <ac:picMk id="11" creationId="{DA10C610-83DA-12FA-06D4-A5EA654C0DF9}"/>
          </ac:picMkLst>
        </pc:picChg>
        <pc:cxnChg chg="del">
          <ac:chgData name="Hugo Hermantin" userId="f8efac6e-97d3-4b9b-b8e6-e30fd0bb8b0d" providerId="ADAL" clId="{9B9E7B82-9578-4A74-83CE-7DBFBBC526E8}" dt="2024-06-18T07:27:00.744" v="4469" actId="478"/>
          <ac:cxnSpMkLst>
            <pc:docMk/>
            <pc:sldMk cId="3101141103" sldId="2147483065"/>
            <ac:cxnSpMk id="17" creationId="{13AB5210-720E-62FB-46FA-388DC7B632FE}"/>
          </ac:cxnSpMkLst>
        </pc:cxnChg>
      </pc:sldChg>
      <pc:sldChg chg="addSp delSp modSp add mod">
        <pc:chgData name="Hugo Hermantin" userId="f8efac6e-97d3-4b9b-b8e6-e30fd0bb8b0d" providerId="ADAL" clId="{9B9E7B82-9578-4A74-83CE-7DBFBBC526E8}" dt="2024-06-19T07:40:06.649" v="6646" actId="20577"/>
        <pc:sldMkLst>
          <pc:docMk/>
          <pc:sldMk cId="2262863522" sldId="2147483066"/>
        </pc:sldMkLst>
        <pc:spChg chg="add mod">
          <ac:chgData name="Hugo Hermantin" userId="f8efac6e-97d3-4b9b-b8e6-e30fd0bb8b0d" providerId="ADAL" clId="{9B9E7B82-9578-4A74-83CE-7DBFBBC526E8}" dt="2024-06-19T07:40:06.649" v="6646" actId="20577"/>
          <ac:spMkLst>
            <pc:docMk/>
            <pc:sldMk cId="2262863522" sldId="2147483066"/>
            <ac:spMk id="3" creationId="{4C40ADD6-36E0-2908-3794-86674D96707C}"/>
          </ac:spMkLst>
        </pc:spChg>
        <pc:spChg chg="add del mod">
          <ac:chgData name="Hugo Hermantin" userId="f8efac6e-97d3-4b9b-b8e6-e30fd0bb8b0d" providerId="ADAL" clId="{9B9E7B82-9578-4A74-83CE-7DBFBBC526E8}" dt="2024-06-18T15:19:51.841" v="6144" actId="478"/>
          <ac:spMkLst>
            <pc:docMk/>
            <pc:sldMk cId="2262863522" sldId="2147483066"/>
            <ac:spMk id="3" creationId="{DD524EE2-EE3B-D6DE-286E-F07427387053}"/>
          </ac:spMkLst>
        </pc:spChg>
        <pc:spChg chg="mod">
          <ac:chgData name="Hugo Hermantin" userId="f8efac6e-97d3-4b9b-b8e6-e30fd0bb8b0d" providerId="ADAL" clId="{9B9E7B82-9578-4A74-83CE-7DBFBBC526E8}" dt="2024-06-18T10:28:41.978" v="5169" actId="20577"/>
          <ac:spMkLst>
            <pc:docMk/>
            <pc:sldMk cId="2262863522" sldId="2147483066"/>
            <ac:spMk id="9" creationId="{985548DF-261C-D933-ADEA-BBA0ACCB6F7E}"/>
          </ac:spMkLst>
        </pc:spChg>
        <pc:grpChg chg="del">
          <ac:chgData name="Hugo Hermantin" userId="f8efac6e-97d3-4b9b-b8e6-e30fd0bb8b0d" providerId="ADAL" clId="{9B9E7B82-9578-4A74-83CE-7DBFBBC526E8}" dt="2024-06-18T10:28:43.468" v="5170" actId="478"/>
          <ac:grpSpMkLst>
            <pc:docMk/>
            <pc:sldMk cId="2262863522" sldId="2147483066"/>
            <ac:grpSpMk id="7" creationId="{E204FBCD-7BA7-3EDD-1020-3D15D33EB80F}"/>
          </ac:grpSpMkLst>
        </pc:grpChg>
      </pc:sldChg>
      <pc:sldChg chg="modSp add mod">
        <pc:chgData name="Hugo Hermantin" userId="f8efac6e-97d3-4b9b-b8e6-e30fd0bb8b0d" providerId="ADAL" clId="{9B9E7B82-9578-4A74-83CE-7DBFBBC526E8}" dt="2024-06-19T07:52:40.236" v="6727" actId="122"/>
        <pc:sldMkLst>
          <pc:docMk/>
          <pc:sldMk cId="1417273483" sldId="2147483067"/>
        </pc:sldMkLst>
        <pc:spChg chg="mod">
          <ac:chgData name="Hugo Hermantin" userId="f8efac6e-97d3-4b9b-b8e6-e30fd0bb8b0d" providerId="ADAL" clId="{9B9E7B82-9578-4A74-83CE-7DBFBBC526E8}" dt="2024-06-19T07:52:40.236" v="6727" actId="122"/>
          <ac:spMkLst>
            <pc:docMk/>
            <pc:sldMk cId="1417273483" sldId="2147483067"/>
            <ac:spMk id="3" creationId="{97A769A4-63B0-AEB2-5C59-30FC64649536}"/>
          </ac:spMkLst>
        </pc:spChg>
        <pc:spChg chg="mod">
          <ac:chgData name="Hugo Hermantin" userId="f8efac6e-97d3-4b9b-b8e6-e30fd0bb8b0d" providerId="ADAL" clId="{9B9E7B82-9578-4A74-83CE-7DBFBBC526E8}" dt="2024-06-18T10:33:49.944" v="5900" actId="20577"/>
          <ac:spMkLst>
            <pc:docMk/>
            <pc:sldMk cId="1417273483" sldId="2147483067"/>
            <ac:spMk id="9" creationId="{985548DF-261C-D933-ADEA-BBA0ACCB6F7E}"/>
          </ac:spMkLst>
        </pc:spChg>
      </pc:sldChg>
      <pc:sldChg chg="add del">
        <pc:chgData name="Hugo Hermantin" userId="f8efac6e-97d3-4b9b-b8e6-e30fd0bb8b0d" providerId="ADAL" clId="{9B9E7B82-9578-4A74-83CE-7DBFBBC526E8}" dt="2024-06-19T08:49:29.236" v="6730"/>
        <pc:sldMkLst>
          <pc:docMk/>
          <pc:sldMk cId="3903672495" sldId="2147483068"/>
        </pc:sldMkLst>
      </pc:sldChg>
      <pc:sldChg chg="add del">
        <pc:chgData name="Hugo Hermantin" userId="f8efac6e-97d3-4b9b-b8e6-e30fd0bb8b0d" providerId="ADAL" clId="{9B9E7B82-9578-4A74-83CE-7DBFBBC526E8}" dt="2024-06-19T08:49:29.236" v="6730"/>
        <pc:sldMkLst>
          <pc:docMk/>
          <pc:sldMk cId="941637496" sldId="2147483069"/>
        </pc:sldMkLst>
      </pc:sldChg>
      <pc:sldChg chg="add del">
        <pc:chgData name="Hugo Hermantin" userId="f8efac6e-97d3-4b9b-b8e6-e30fd0bb8b0d" providerId="ADAL" clId="{9B9E7B82-9578-4A74-83CE-7DBFBBC526E8}" dt="2024-06-19T08:49:29.236" v="6730"/>
        <pc:sldMkLst>
          <pc:docMk/>
          <pc:sldMk cId="3242811080" sldId="2147483070"/>
        </pc:sldMkLst>
      </pc:sldChg>
      <pc:sldChg chg="add del">
        <pc:chgData name="Hugo Hermantin" userId="f8efac6e-97d3-4b9b-b8e6-e30fd0bb8b0d" providerId="ADAL" clId="{9B9E7B82-9578-4A74-83CE-7DBFBBC526E8}" dt="2024-06-19T08:49:29.236" v="6730"/>
        <pc:sldMkLst>
          <pc:docMk/>
          <pc:sldMk cId="745547840" sldId="2147483071"/>
        </pc:sldMkLst>
      </pc:sldChg>
      <pc:sldMasterChg chg="del delSldLayout">
        <pc:chgData name="Hugo Hermantin" userId="f8efac6e-97d3-4b9b-b8e6-e30fd0bb8b0d" providerId="ADAL" clId="{9B9E7B82-9578-4A74-83CE-7DBFBBC526E8}" dt="2024-06-18T07:37:06.876" v="4679" actId="47"/>
        <pc:sldMasterMkLst>
          <pc:docMk/>
          <pc:sldMasterMk cId="4157004738" sldId="2147483672"/>
        </pc:sldMasterMkLst>
        <pc:sldLayoutChg chg="del">
          <pc:chgData name="Hugo Hermantin" userId="f8efac6e-97d3-4b9b-b8e6-e30fd0bb8b0d" providerId="ADAL" clId="{9B9E7B82-9578-4A74-83CE-7DBFBBC526E8}" dt="2024-06-18T07:37:06.876" v="4679" actId="47"/>
          <pc:sldLayoutMkLst>
            <pc:docMk/>
            <pc:sldMasterMk cId="4157004738" sldId="2147483672"/>
            <pc:sldLayoutMk cId="3818194665" sldId="2147483673"/>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3794953058" sldId="2147483674"/>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1848471889" sldId="2147483675"/>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3460554012" sldId="2147483676"/>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3200258712" sldId="2147483677"/>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1775529401" sldId="2147483678"/>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604857541" sldId="2147483679"/>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2595457443" sldId="2147483680"/>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1094062006" sldId="2147483681"/>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3153575621" sldId="2147483682"/>
          </pc:sldLayoutMkLst>
        </pc:sldLayoutChg>
        <pc:sldLayoutChg chg="del">
          <pc:chgData name="Hugo Hermantin" userId="f8efac6e-97d3-4b9b-b8e6-e30fd0bb8b0d" providerId="ADAL" clId="{9B9E7B82-9578-4A74-83CE-7DBFBBC526E8}" dt="2024-06-18T07:37:06.876" v="4679" actId="47"/>
          <pc:sldLayoutMkLst>
            <pc:docMk/>
            <pc:sldMasterMk cId="4157004738" sldId="2147483672"/>
            <pc:sldLayoutMk cId="3486943897" sldId="2147483683"/>
          </pc:sldLayoutMkLst>
        </pc:sldLayoutChg>
      </pc:sldMasterChg>
    </pc:docChg>
  </pc:docChgLst>
  <pc:docChgLst>
    <pc:chgData name="Hugo Hermantin" userId="f8efac6e-97d3-4b9b-b8e6-e30fd0bb8b0d" providerId="ADAL" clId="{24496930-C2BF-0440-A09E-4452A1AAFA83}"/>
    <pc:docChg chg="undo custSel modSld">
      <pc:chgData name="Hugo Hermantin" userId="f8efac6e-97d3-4b9b-b8e6-e30fd0bb8b0d" providerId="ADAL" clId="{24496930-C2BF-0440-A09E-4452A1AAFA83}" dt="2024-10-15T11:21:18.585" v="11" actId="1076"/>
      <pc:docMkLst>
        <pc:docMk/>
      </pc:docMkLst>
      <pc:sldChg chg="delSp modSp">
        <pc:chgData name="Hugo Hermantin" userId="f8efac6e-97d3-4b9b-b8e6-e30fd0bb8b0d" providerId="ADAL" clId="{24496930-C2BF-0440-A09E-4452A1AAFA83}" dt="2024-10-15T11:21:18.585" v="11" actId="1076"/>
        <pc:sldMkLst>
          <pc:docMk/>
          <pc:sldMk cId="933713429" sldId="2147483107"/>
        </pc:sldMkLst>
        <pc:spChg chg="mod">
          <ac:chgData name="Hugo Hermantin" userId="f8efac6e-97d3-4b9b-b8e6-e30fd0bb8b0d" providerId="ADAL" clId="{24496930-C2BF-0440-A09E-4452A1AAFA83}" dt="2024-10-15T11:21:11.665" v="9" actId="14100"/>
          <ac:spMkLst>
            <pc:docMk/>
            <pc:sldMk cId="933713429" sldId="2147483107"/>
            <ac:spMk id="2" creationId="{AD0D3657-9B46-8CA8-04C0-A93C5453819B}"/>
          </ac:spMkLst>
        </pc:spChg>
        <pc:spChg chg="mod">
          <ac:chgData name="Hugo Hermantin" userId="f8efac6e-97d3-4b9b-b8e6-e30fd0bb8b0d" providerId="ADAL" clId="{24496930-C2BF-0440-A09E-4452A1AAFA83}" dt="2024-10-15T11:21:15.669" v="10" actId="14100"/>
          <ac:spMkLst>
            <pc:docMk/>
            <pc:sldMk cId="933713429" sldId="2147483107"/>
            <ac:spMk id="4" creationId="{D4FC0017-4914-FC28-F8EB-62D989B07B3E}"/>
          </ac:spMkLst>
        </pc:spChg>
        <pc:picChg chg="mod">
          <ac:chgData name="Hugo Hermantin" userId="f8efac6e-97d3-4b9b-b8e6-e30fd0bb8b0d" providerId="ADAL" clId="{24496930-C2BF-0440-A09E-4452A1AAFA83}" dt="2024-10-15T11:21:18.585" v="11" actId="1076"/>
          <ac:picMkLst>
            <pc:docMk/>
            <pc:sldMk cId="933713429" sldId="2147483107"/>
            <ac:picMk id="5" creationId="{ACAB82D9-5490-E3E8-F12F-AD4D5AE7B0BD}"/>
          </ac:picMkLst>
        </pc:picChg>
        <pc:picChg chg="del">
          <ac:chgData name="Hugo Hermantin" userId="f8efac6e-97d3-4b9b-b8e6-e30fd0bb8b0d" providerId="ADAL" clId="{24496930-C2BF-0440-A09E-4452A1AAFA83}" dt="2024-10-15T11:20:25.863" v="0" actId="478"/>
          <ac:picMkLst>
            <pc:docMk/>
            <pc:sldMk cId="933713429" sldId="2147483107"/>
            <ac:picMk id="7" creationId="{2B636392-EC36-1F2E-A220-2C28806572C6}"/>
          </ac:picMkLst>
        </pc:picChg>
      </pc:sldChg>
    </pc:docChg>
  </pc:docChgLst>
  <pc:docChgLst>
    <pc:chgData name="Stephanie Kramer" userId="42b4283e-a05a-459c-b75b-d0193b076f5e" providerId="ADAL" clId="{18404A8C-0A05-4FB2-9CAF-CD5FBF4C1961}"/>
    <pc:docChg chg="undo custSel addSld delSld modSld sldOrd delMainMaster">
      <pc:chgData name="Stephanie Kramer" userId="42b4283e-a05a-459c-b75b-d0193b076f5e" providerId="ADAL" clId="{18404A8C-0A05-4FB2-9CAF-CD5FBF4C1961}" dt="2024-10-15T12:31:33.119" v="1050" actId="47"/>
      <pc:docMkLst>
        <pc:docMk/>
      </pc:docMkLst>
      <pc:sldChg chg="delSp modSp mod modNotesTx">
        <pc:chgData name="Stephanie Kramer" userId="42b4283e-a05a-459c-b75b-d0193b076f5e" providerId="ADAL" clId="{18404A8C-0A05-4FB2-9CAF-CD5FBF4C1961}" dt="2024-10-15T12:26:15.273" v="983" actId="20577"/>
        <pc:sldMkLst>
          <pc:docMk/>
          <pc:sldMk cId="574425035" sldId="261"/>
        </pc:sldMkLst>
        <pc:spChg chg="mod">
          <ac:chgData name="Stephanie Kramer" userId="42b4283e-a05a-459c-b75b-d0193b076f5e" providerId="ADAL" clId="{18404A8C-0A05-4FB2-9CAF-CD5FBF4C1961}" dt="2024-10-15T11:53:55.190" v="528" actId="27636"/>
          <ac:spMkLst>
            <pc:docMk/>
            <pc:sldMk cId="574425035" sldId="261"/>
            <ac:spMk id="2" creationId="{71C5E9CE-C369-BAAE-6165-DFF5190377AF}"/>
          </ac:spMkLst>
        </pc:spChg>
        <pc:spChg chg="del mod">
          <ac:chgData name="Stephanie Kramer" userId="42b4283e-a05a-459c-b75b-d0193b076f5e" providerId="ADAL" clId="{18404A8C-0A05-4FB2-9CAF-CD5FBF4C1961}" dt="2024-10-15T11:54:42.441" v="535" actId="478"/>
          <ac:spMkLst>
            <pc:docMk/>
            <pc:sldMk cId="574425035" sldId="261"/>
            <ac:spMk id="5" creationId="{B305DA4B-AA69-410D-6391-AE1C6B21606E}"/>
          </ac:spMkLst>
        </pc:spChg>
        <pc:spChg chg="mod">
          <ac:chgData name="Stephanie Kramer" userId="42b4283e-a05a-459c-b75b-d0193b076f5e" providerId="ADAL" clId="{18404A8C-0A05-4FB2-9CAF-CD5FBF4C1961}" dt="2024-10-15T12:26:15.273" v="983" actId="20577"/>
          <ac:spMkLst>
            <pc:docMk/>
            <pc:sldMk cId="574425035" sldId="261"/>
            <ac:spMk id="8" creationId="{067B5755-0DB8-C552-B6AE-F0486B01BC32}"/>
          </ac:spMkLst>
        </pc:spChg>
      </pc:sldChg>
      <pc:sldChg chg="del">
        <pc:chgData name="Stephanie Kramer" userId="42b4283e-a05a-459c-b75b-d0193b076f5e" providerId="ADAL" clId="{18404A8C-0A05-4FB2-9CAF-CD5FBF4C1961}" dt="2024-10-15T11:46:13.003" v="295" actId="47"/>
        <pc:sldMkLst>
          <pc:docMk/>
          <pc:sldMk cId="2520784308" sldId="547"/>
        </pc:sldMkLst>
      </pc:sldChg>
      <pc:sldChg chg="del">
        <pc:chgData name="Stephanie Kramer" userId="42b4283e-a05a-459c-b75b-d0193b076f5e" providerId="ADAL" clId="{18404A8C-0A05-4FB2-9CAF-CD5FBF4C1961}" dt="2024-10-15T11:46:14.819" v="296" actId="47"/>
        <pc:sldMkLst>
          <pc:docMk/>
          <pc:sldMk cId="1867376305" sldId="2147375725"/>
        </pc:sldMkLst>
      </pc:sldChg>
      <pc:sldChg chg="modNotesTx">
        <pc:chgData name="Stephanie Kramer" userId="42b4283e-a05a-459c-b75b-d0193b076f5e" providerId="ADAL" clId="{18404A8C-0A05-4FB2-9CAF-CD5FBF4C1961}" dt="2024-10-15T12:30:20.374" v="1047" actId="20577"/>
        <pc:sldMkLst>
          <pc:docMk/>
          <pc:sldMk cId="4289625247" sldId="2147483090"/>
        </pc:sldMkLst>
      </pc:sldChg>
      <pc:sldChg chg="delSp modSp del mod ord modShow">
        <pc:chgData name="Stephanie Kramer" userId="42b4283e-a05a-459c-b75b-d0193b076f5e" providerId="ADAL" clId="{18404A8C-0A05-4FB2-9CAF-CD5FBF4C1961}" dt="2024-10-15T12:31:33.119" v="1050" actId="47"/>
        <pc:sldMkLst>
          <pc:docMk/>
          <pc:sldMk cId="212058252" sldId="2147483091"/>
        </pc:sldMkLst>
        <pc:spChg chg="mod">
          <ac:chgData name="Stephanie Kramer" userId="42b4283e-a05a-459c-b75b-d0193b076f5e" providerId="ADAL" clId="{18404A8C-0A05-4FB2-9CAF-CD5FBF4C1961}" dt="2024-10-15T11:53:31.242" v="525" actId="20577"/>
          <ac:spMkLst>
            <pc:docMk/>
            <pc:sldMk cId="212058252" sldId="2147483091"/>
            <ac:spMk id="2" creationId="{71C5E9CE-C369-BAAE-6165-DFF5190377AF}"/>
          </ac:spMkLst>
        </pc:spChg>
        <pc:picChg chg="del">
          <ac:chgData name="Stephanie Kramer" userId="42b4283e-a05a-459c-b75b-d0193b076f5e" providerId="ADAL" clId="{18404A8C-0A05-4FB2-9CAF-CD5FBF4C1961}" dt="2024-10-15T11:53:47.304" v="526" actId="478"/>
          <ac:picMkLst>
            <pc:docMk/>
            <pc:sldMk cId="212058252" sldId="2147483091"/>
            <ac:picMk id="3" creationId="{A6907E91-E35F-AB0C-5F06-9B2EBCFD3332}"/>
          </ac:picMkLst>
        </pc:picChg>
      </pc:sldChg>
      <pc:sldChg chg="modNotesTx">
        <pc:chgData name="Stephanie Kramer" userId="42b4283e-a05a-459c-b75b-d0193b076f5e" providerId="ADAL" clId="{18404A8C-0A05-4FB2-9CAF-CD5FBF4C1961}" dt="2024-10-15T11:52:31.681" v="505" actId="20577"/>
        <pc:sldMkLst>
          <pc:docMk/>
          <pc:sldMk cId="2281091744" sldId="2147483092"/>
        </pc:sldMkLst>
      </pc:sldChg>
      <pc:sldChg chg="del modNotesTx">
        <pc:chgData name="Stephanie Kramer" userId="42b4283e-a05a-459c-b75b-d0193b076f5e" providerId="ADAL" clId="{18404A8C-0A05-4FB2-9CAF-CD5FBF4C1961}" dt="2024-10-15T11:51:51.974" v="484"/>
        <pc:sldMkLst>
          <pc:docMk/>
          <pc:sldMk cId="1646086830" sldId="2147483100"/>
        </pc:sldMkLst>
      </pc:sldChg>
      <pc:sldChg chg="modNotesTx">
        <pc:chgData name="Stephanie Kramer" userId="42b4283e-a05a-459c-b75b-d0193b076f5e" providerId="ADAL" clId="{18404A8C-0A05-4FB2-9CAF-CD5FBF4C1961}" dt="2024-10-15T11:52:05.020" v="494" actId="20577"/>
        <pc:sldMkLst>
          <pc:docMk/>
          <pc:sldMk cId="1911031018" sldId="2147483102"/>
        </pc:sldMkLst>
      </pc:sldChg>
      <pc:sldChg chg="addSp delSp modSp mod ord modNotesTx">
        <pc:chgData name="Stephanie Kramer" userId="42b4283e-a05a-459c-b75b-d0193b076f5e" providerId="ADAL" clId="{18404A8C-0A05-4FB2-9CAF-CD5FBF4C1961}" dt="2024-10-15T11:50:34.805" v="478" actId="20577"/>
        <pc:sldMkLst>
          <pc:docMk/>
          <pc:sldMk cId="933713429" sldId="2147483107"/>
        </pc:sldMkLst>
        <pc:spChg chg="mod">
          <ac:chgData name="Stephanie Kramer" userId="42b4283e-a05a-459c-b75b-d0193b076f5e" providerId="ADAL" clId="{18404A8C-0A05-4FB2-9CAF-CD5FBF4C1961}" dt="2024-10-15T11:48:49.773" v="399" actId="1076"/>
          <ac:spMkLst>
            <pc:docMk/>
            <pc:sldMk cId="933713429" sldId="2147483107"/>
            <ac:spMk id="2" creationId="{AD0D3657-9B46-8CA8-04C0-A93C5453819B}"/>
          </ac:spMkLst>
        </pc:spChg>
        <pc:spChg chg="del">
          <ac:chgData name="Stephanie Kramer" userId="42b4283e-a05a-459c-b75b-d0193b076f5e" providerId="ADAL" clId="{18404A8C-0A05-4FB2-9CAF-CD5FBF4C1961}" dt="2024-10-15T11:45:22.776" v="290" actId="478"/>
          <ac:spMkLst>
            <pc:docMk/>
            <pc:sldMk cId="933713429" sldId="2147483107"/>
            <ac:spMk id="4" creationId="{D4FC0017-4914-FC28-F8EB-62D989B07B3E}"/>
          </ac:spMkLst>
        </pc:spChg>
        <pc:picChg chg="add mod">
          <ac:chgData name="Stephanie Kramer" userId="42b4283e-a05a-459c-b75b-d0193b076f5e" providerId="ADAL" clId="{18404A8C-0A05-4FB2-9CAF-CD5FBF4C1961}" dt="2024-10-15T11:48:56.847" v="401" actId="1076"/>
          <ac:picMkLst>
            <pc:docMk/>
            <pc:sldMk cId="933713429" sldId="2147483107"/>
            <ac:picMk id="3" creationId="{0D2121CA-ED87-8CE2-AE1F-A44A816FB4FA}"/>
          </ac:picMkLst>
        </pc:picChg>
        <pc:picChg chg="del">
          <ac:chgData name="Stephanie Kramer" userId="42b4283e-a05a-459c-b75b-d0193b076f5e" providerId="ADAL" clId="{18404A8C-0A05-4FB2-9CAF-CD5FBF4C1961}" dt="2024-10-15T11:45:18.447" v="288" actId="478"/>
          <ac:picMkLst>
            <pc:docMk/>
            <pc:sldMk cId="933713429" sldId="2147483107"/>
            <ac:picMk id="5" creationId="{ACAB82D9-5490-E3E8-F12F-AD4D5AE7B0BD}"/>
          </ac:picMkLst>
        </pc:picChg>
      </pc:sldChg>
      <pc:sldChg chg="ord modNotesTx">
        <pc:chgData name="Stephanie Kramer" userId="42b4283e-a05a-459c-b75b-d0193b076f5e" providerId="ADAL" clId="{18404A8C-0A05-4FB2-9CAF-CD5FBF4C1961}" dt="2024-10-15T11:26:56.324" v="100" actId="20577"/>
        <pc:sldMkLst>
          <pc:docMk/>
          <pc:sldMk cId="429551557" sldId="2147483108"/>
        </pc:sldMkLst>
      </pc:sldChg>
      <pc:sldChg chg="del ord">
        <pc:chgData name="Stephanie Kramer" userId="42b4283e-a05a-459c-b75b-d0193b076f5e" providerId="ADAL" clId="{18404A8C-0A05-4FB2-9CAF-CD5FBF4C1961}" dt="2024-10-15T11:30:14.657" v="286" actId="2696"/>
        <pc:sldMkLst>
          <pc:docMk/>
          <pc:sldMk cId="1612099416" sldId="2147483109"/>
        </pc:sldMkLst>
      </pc:sldChg>
      <pc:sldChg chg="modSp add mod">
        <pc:chgData name="Stephanie Kramer" userId="42b4283e-a05a-459c-b75b-d0193b076f5e" providerId="ADAL" clId="{18404A8C-0A05-4FB2-9CAF-CD5FBF4C1961}" dt="2024-10-15T12:30:59.068" v="1049" actId="1076"/>
        <pc:sldMkLst>
          <pc:docMk/>
          <pc:sldMk cId="1785461411" sldId="2147483109"/>
        </pc:sldMkLst>
        <pc:spChg chg="mod">
          <ac:chgData name="Stephanie Kramer" userId="42b4283e-a05a-459c-b75b-d0193b076f5e" providerId="ADAL" clId="{18404A8C-0A05-4FB2-9CAF-CD5FBF4C1961}" dt="2024-10-15T12:30:59.068" v="1049" actId="1076"/>
          <ac:spMkLst>
            <pc:docMk/>
            <pc:sldMk cId="1785461411" sldId="2147483109"/>
            <ac:spMk id="4" creationId="{D4FC0017-4914-FC28-F8EB-62D989B07B3E}"/>
          </ac:spMkLst>
        </pc:spChg>
      </pc:sldChg>
      <pc:sldMasterChg chg="del delSldLayout">
        <pc:chgData name="Stephanie Kramer" userId="42b4283e-a05a-459c-b75b-d0193b076f5e" providerId="ADAL" clId="{18404A8C-0A05-4FB2-9CAF-CD5FBF4C1961}" dt="2024-10-15T11:46:14.819" v="296" actId="47"/>
        <pc:sldMasterMkLst>
          <pc:docMk/>
          <pc:sldMasterMk cId="2420430971" sldId="2147483672"/>
        </pc:sldMasterMkLst>
        <pc:sldLayoutChg chg="del">
          <pc:chgData name="Stephanie Kramer" userId="42b4283e-a05a-459c-b75b-d0193b076f5e" providerId="ADAL" clId="{18404A8C-0A05-4FB2-9CAF-CD5FBF4C1961}" dt="2024-10-15T11:46:14.819" v="296" actId="47"/>
          <pc:sldLayoutMkLst>
            <pc:docMk/>
            <pc:sldMasterMk cId="2420430971" sldId="2147483672"/>
            <pc:sldLayoutMk cId="205509911" sldId="2147483673"/>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3263399789" sldId="2147483674"/>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191160565" sldId="2147483675"/>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3033680630" sldId="2147483676"/>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2985663630" sldId="2147483677"/>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1849894039" sldId="2147483678"/>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1100590725" sldId="2147483679"/>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2125550316" sldId="2147483680"/>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2853418974" sldId="2147483681"/>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2028576568" sldId="2147483682"/>
          </pc:sldLayoutMkLst>
        </pc:sldLayoutChg>
        <pc:sldLayoutChg chg="del">
          <pc:chgData name="Stephanie Kramer" userId="42b4283e-a05a-459c-b75b-d0193b076f5e" providerId="ADAL" clId="{18404A8C-0A05-4FB2-9CAF-CD5FBF4C1961}" dt="2024-10-15T11:46:14.819" v="296" actId="47"/>
          <pc:sldLayoutMkLst>
            <pc:docMk/>
            <pc:sldMasterMk cId="2420430971" sldId="2147483672"/>
            <pc:sldLayoutMk cId="1912785096" sldId="2147483683"/>
          </pc:sldLayoutMkLst>
        </pc:sldLayoutChg>
        <pc:sldLayoutChg chg="del">
          <pc:chgData name="Stephanie Kramer" userId="42b4283e-a05a-459c-b75b-d0193b076f5e" providerId="ADAL" clId="{18404A8C-0A05-4FB2-9CAF-CD5FBF4C1961}" dt="2024-10-15T11:46:13.003" v="295" actId="47"/>
          <pc:sldLayoutMkLst>
            <pc:docMk/>
            <pc:sldMasterMk cId="2420430971" sldId="2147483672"/>
            <pc:sldLayoutMk cId="3616585966" sldId="2147483684"/>
          </pc:sldLayoutMkLst>
        </pc:sldLayoutChg>
      </pc:sldMasterChg>
    </pc:docChg>
  </pc:docChgLst>
  <pc:docChgLst>
    <pc:chgData name="Michail Tzacheilis" userId="S::policy-team@braincouncil.eu::02e0dcd2-023b-456c-9514-fe768760a306" providerId="AD" clId="Web-{6EA6D101-E17A-3FD8-7D56-2EF5AF855E78}"/>
    <pc:docChg chg="addSld modSld sldOrd">
      <pc:chgData name="Michail Tzacheilis" userId="S::policy-team@braincouncil.eu::02e0dcd2-023b-456c-9514-fe768760a306" providerId="AD" clId="Web-{6EA6D101-E17A-3FD8-7D56-2EF5AF855E78}" dt="2024-10-10T15:02:52.986" v="676" actId="20577"/>
      <pc:docMkLst>
        <pc:docMk/>
      </pc:docMkLst>
      <pc:sldChg chg="delSp modSp ord">
        <pc:chgData name="Michail Tzacheilis" userId="S::policy-team@braincouncil.eu::02e0dcd2-023b-456c-9514-fe768760a306" providerId="AD" clId="Web-{6EA6D101-E17A-3FD8-7D56-2EF5AF855E78}" dt="2024-10-10T12:15:26.837" v="11" actId="20577"/>
        <pc:sldMkLst>
          <pc:docMk/>
          <pc:sldMk cId="574425035" sldId="261"/>
        </pc:sldMkLst>
        <pc:spChg chg="mod">
          <ac:chgData name="Michail Tzacheilis" userId="S::policy-team@braincouncil.eu::02e0dcd2-023b-456c-9514-fe768760a306" providerId="AD" clId="Web-{6EA6D101-E17A-3FD8-7D56-2EF5AF855E78}" dt="2024-10-10T12:15:26.837" v="11" actId="20577"/>
          <ac:spMkLst>
            <pc:docMk/>
            <pc:sldMk cId="574425035" sldId="261"/>
            <ac:spMk id="2" creationId="{71C5E9CE-C369-BAAE-6165-DFF5190377AF}"/>
          </ac:spMkLst>
        </pc:spChg>
        <pc:picChg chg="del">
          <ac:chgData name="Michail Tzacheilis" userId="S::policy-team@braincouncil.eu::02e0dcd2-023b-456c-9514-fe768760a306" providerId="AD" clId="Web-{6EA6D101-E17A-3FD8-7D56-2EF5AF855E78}" dt="2024-10-10T12:15:12.946" v="4"/>
          <ac:picMkLst>
            <pc:docMk/>
            <pc:sldMk cId="574425035" sldId="261"/>
            <ac:picMk id="4" creationId="{01BEC525-B3E1-266D-B0AF-9255E51AF60D}"/>
          </ac:picMkLst>
        </pc:picChg>
      </pc:sldChg>
      <pc:sldChg chg="delSp add ord replId">
        <pc:chgData name="Michail Tzacheilis" userId="S::policy-team@braincouncil.eu::02e0dcd2-023b-456c-9514-fe768760a306" providerId="AD" clId="Web-{6EA6D101-E17A-3FD8-7D56-2EF5AF855E78}" dt="2024-10-10T12:07:04.912" v="2"/>
        <pc:sldMkLst>
          <pc:docMk/>
          <pc:sldMk cId="2149663107" sldId="2147483082"/>
        </pc:sldMkLst>
        <pc:picChg chg="del">
          <ac:chgData name="Michail Tzacheilis" userId="S::policy-team@braincouncil.eu::02e0dcd2-023b-456c-9514-fe768760a306" providerId="AD" clId="Web-{6EA6D101-E17A-3FD8-7D56-2EF5AF855E78}" dt="2024-10-10T12:07:04.912" v="2"/>
          <ac:picMkLst>
            <pc:docMk/>
            <pc:sldMk cId="2149663107" sldId="2147483082"/>
            <ac:picMk id="4" creationId="{5BDC0F2A-DFEA-D5FF-E11D-5A62E4C141E9}"/>
          </ac:picMkLst>
        </pc:picChg>
      </pc:sldChg>
      <pc:sldChg chg="modSp">
        <pc:chgData name="Michail Tzacheilis" userId="S::policy-team@braincouncil.eu::02e0dcd2-023b-456c-9514-fe768760a306" providerId="AD" clId="Web-{6EA6D101-E17A-3FD8-7D56-2EF5AF855E78}" dt="2024-10-10T12:21:52.149" v="73" actId="1076"/>
        <pc:sldMkLst>
          <pc:docMk/>
          <pc:sldMk cId="2499350689" sldId="2147483083"/>
        </pc:sldMkLst>
        <pc:picChg chg="ord">
          <ac:chgData name="Michail Tzacheilis" userId="S::policy-team@braincouncil.eu::02e0dcd2-023b-456c-9514-fe768760a306" providerId="AD" clId="Web-{6EA6D101-E17A-3FD8-7D56-2EF5AF855E78}" dt="2024-10-10T12:20:56.569" v="66"/>
          <ac:picMkLst>
            <pc:docMk/>
            <pc:sldMk cId="2499350689" sldId="2147483083"/>
            <ac:picMk id="4" creationId="{01BEC525-B3E1-266D-B0AF-9255E51AF60D}"/>
          </ac:picMkLst>
        </pc:picChg>
        <pc:picChg chg="mod ord">
          <ac:chgData name="Michail Tzacheilis" userId="S::policy-team@braincouncil.eu::02e0dcd2-023b-456c-9514-fe768760a306" providerId="AD" clId="Web-{6EA6D101-E17A-3FD8-7D56-2EF5AF855E78}" dt="2024-10-10T12:21:40.820" v="72" actId="1076"/>
          <ac:picMkLst>
            <pc:docMk/>
            <pc:sldMk cId="2499350689" sldId="2147483083"/>
            <ac:picMk id="10" creationId="{DA91F93A-6980-E91F-6D54-A1707D50685A}"/>
          </ac:picMkLst>
        </pc:picChg>
        <pc:picChg chg="mod ord">
          <ac:chgData name="Michail Tzacheilis" userId="S::policy-team@braincouncil.eu::02e0dcd2-023b-456c-9514-fe768760a306" providerId="AD" clId="Web-{6EA6D101-E17A-3FD8-7D56-2EF5AF855E78}" dt="2024-10-10T12:21:21.304" v="70" actId="1076"/>
          <ac:picMkLst>
            <pc:docMk/>
            <pc:sldMk cId="2499350689" sldId="2147483083"/>
            <ac:picMk id="12" creationId="{6EF46440-AE41-1892-0598-460A70235A91}"/>
          </ac:picMkLst>
        </pc:picChg>
        <pc:picChg chg="mod">
          <ac:chgData name="Michail Tzacheilis" userId="S::policy-team@braincouncil.eu::02e0dcd2-023b-456c-9514-fe768760a306" providerId="AD" clId="Web-{6EA6D101-E17A-3FD8-7D56-2EF5AF855E78}" dt="2024-10-10T12:20:20.802" v="60" actId="1076"/>
          <ac:picMkLst>
            <pc:docMk/>
            <pc:sldMk cId="2499350689" sldId="2147483083"/>
            <ac:picMk id="14" creationId="{20CDC8BF-4376-29EF-6802-6990CFA5DCC3}"/>
          </ac:picMkLst>
        </pc:picChg>
        <pc:picChg chg="mod">
          <ac:chgData name="Michail Tzacheilis" userId="S::policy-team@braincouncil.eu::02e0dcd2-023b-456c-9514-fe768760a306" providerId="AD" clId="Web-{6EA6D101-E17A-3FD8-7D56-2EF5AF855E78}" dt="2024-10-10T12:21:05.647" v="67" actId="1076"/>
          <ac:picMkLst>
            <pc:docMk/>
            <pc:sldMk cId="2499350689" sldId="2147483083"/>
            <ac:picMk id="16" creationId="{9DE7B9EE-89BF-6CF6-D382-6DDFA348AC77}"/>
          </ac:picMkLst>
        </pc:picChg>
        <pc:picChg chg="mod">
          <ac:chgData name="Michail Tzacheilis" userId="S::policy-team@braincouncil.eu::02e0dcd2-023b-456c-9514-fe768760a306" providerId="AD" clId="Web-{6EA6D101-E17A-3FD8-7D56-2EF5AF855E78}" dt="2024-10-10T12:21:52.149" v="73" actId="1076"/>
          <ac:picMkLst>
            <pc:docMk/>
            <pc:sldMk cId="2499350689" sldId="2147483083"/>
            <ac:picMk id="18" creationId="{619168D6-7681-780B-60FF-63BD549F8516}"/>
          </ac:picMkLst>
        </pc:picChg>
        <pc:picChg chg="mod">
          <ac:chgData name="Michail Tzacheilis" userId="S::policy-team@braincouncil.eu::02e0dcd2-023b-456c-9514-fe768760a306" providerId="AD" clId="Web-{6EA6D101-E17A-3FD8-7D56-2EF5AF855E78}" dt="2024-10-10T12:20:27.849" v="62" actId="1076"/>
          <ac:picMkLst>
            <pc:docMk/>
            <pc:sldMk cId="2499350689" sldId="2147483083"/>
            <ac:picMk id="20" creationId="{87E4042E-B8A2-07F4-97FC-132C41B958A1}"/>
          </ac:picMkLst>
        </pc:picChg>
        <pc:picChg chg="mod">
          <ac:chgData name="Michail Tzacheilis" userId="S::policy-team@braincouncil.eu::02e0dcd2-023b-456c-9514-fe768760a306" providerId="AD" clId="Web-{6EA6D101-E17A-3FD8-7D56-2EF5AF855E78}" dt="2024-10-10T12:21:08.272" v="68" actId="1076"/>
          <ac:picMkLst>
            <pc:docMk/>
            <pc:sldMk cId="2499350689" sldId="2147483083"/>
            <ac:picMk id="22" creationId="{DC959B97-0BC4-4881-EBE8-FAA1C01BDFDE}"/>
          </ac:picMkLst>
        </pc:picChg>
        <pc:picChg chg="mod">
          <ac:chgData name="Michail Tzacheilis" userId="S::policy-team@braincouncil.eu::02e0dcd2-023b-456c-9514-fe768760a306" providerId="AD" clId="Web-{6EA6D101-E17A-3FD8-7D56-2EF5AF855E78}" dt="2024-10-10T12:21:10.929" v="69" actId="1076"/>
          <ac:picMkLst>
            <pc:docMk/>
            <pc:sldMk cId="2499350689" sldId="2147483083"/>
            <ac:picMk id="25" creationId="{666124A9-3335-9DA6-DE00-408B3C7673CB}"/>
          </ac:picMkLst>
        </pc:picChg>
        <pc:picChg chg="mod">
          <ac:chgData name="Michail Tzacheilis" userId="S::policy-team@braincouncil.eu::02e0dcd2-023b-456c-9514-fe768760a306" providerId="AD" clId="Web-{6EA6D101-E17A-3FD8-7D56-2EF5AF855E78}" dt="2024-10-10T12:19:35.987" v="49" actId="1076"/>
          <ac:picMkLst>
            <pc:docMk/>
            <pc:sldMk cId="2499350689" sldId="2147483083"/>
            <ac:picMk id="27" creationId="{B1084B12-016E-69DF-621F-B1E985B17323}"/>
          </ac:picMkLst>
        </pc:picChg>
      </pc:sldChg>
      <pc:sldChg chg="addSp delSp modSp">
        <pc:chgData name="Michail Tzacheilis" userId="S::policy-team@braincouncil.eu::02e0dcd2-023b-456c-9514-fe768760a306" providerId="AD" clId="Web-{6EA6D101-E17A-3FD8-7D56-2EF5AF855E78}" dt="2024-10-10T12:47:55.114" v="322" actId="20577"/>
        <pc:sldMkLst>
          <pc:docMk/>
          <pc:sldMk cId="4289625247" sldId="2147483090"/>
        </pc:sldMkLst>
        <pc:spChg chg="add del mod">
          <ac:chgData name="Michail Tzacheilis" userId="S::policy-team@braincouncil.eu::02e0dcd2-023b-456c-9514-fe768760a306" providerId="AD" clId="Web-{6EA6D101-E17A-3FD8-7D56-2EF5AF855E78}" dt="2024-10-10T12:45:24.468" v="224"/>
          <ac:spMkLst>
            <pc:docMk/>
            <pc:sldMk cId="4289625247" sldId="2147483090"/>
            <ac:spMk id="5" creationId="{92085407-CA69-D404-BDFA-2F10894A3C8B}"/>
          </ac:spMkLst>
        </pc:spChg>
        <pc:spChg chg="add mod">
          <ac:chgData name="Michail Tzacheilis" userId="S::policy-team@braincouncil.eu::02e0dcd2-023b-456c-9514-fe768760a306" providerId="AD" clId="Web-{6EA6D101-E17A-3FD8-7D56-2EF5AF855E78}" dt="2024-10-10T12:47:55.114" v="322" actId="20577"/>
          <ac:spMkLst>
            <pc:docMk/>
            <pc:sldMk cId="4289625247" sldId="2147483090"/>
            <ac:spMk id="7" creationId="{2AD8F844-E7DA-DD7B-6307-C896A117DAFB}"/>
          </ac:spMkLst>
        </pc:spChg>
        <pc:spChg chg="del mod">
          <ac:chgData name="Michail Tzacheilis" userId="S::policy-team@braincouncil.eu::02e0dcd2-023b-456c-9514-fe768760a306" providerId="AD" clId="Web-{6EA6D101-E17A-3FD8-7D56-2EF5AF855E78}" dt="2024-10-10T12:42:32.020" v="135"/>
          <ac:spMkLst>
            <pc:docMk/>
            <pc:sldMk cId="4289625247" sldId="2147483090"/>
            <ac:spMk id="9" creationId="{AFBC8251-EADA-FE81-01B4-EE556680B7AC}"/>
          </ac:spMkLst>
        </pc:spChg>
      </pc:sldChg>
      <pc:sldChg chg="modSp">
        <pc:chgData name="Michail Tzacheilis" userId="S::policy-team@braincouncil.eu::02e0dcd2-023b-456c-9514-fe768760a306" providerId="AD" clId="Web-{6EA6D101-E17A-3FD8-7D56-2EF5AF855E78}" dt="2024-10-10T12:49:51.291" v="364" actId="20577"/>
        <pc:sldMkLst>
          <pc:docMk/>
          <pc:sldMk cId="212058252" sldId="2147483091"/>
        </pc:sldMkLst>
        <pc:spChg chg="mod">
          <ac:chgData name="Michail Tzacheilis" userId="S::policy-team@braincouncil.eu::02e0dcd2-023b-456c-9514-fe768760a306" providerId="AD" clId="Web-{6EA6D101-E17A-3FD8-7D56-2EF5AF855E78}" dt="2024-10-10T12:49:51.291" v="364" actId="20577"/>
          <ac:spMkLst>
            <pc:docMk/>
            <pc:sldMk cId="212058252" sldId="2147483091"/>
            <ac:spMk id="4" creationId="{A29EABEA-2F1A-205D-1189-FE2835B7FA71}"/>
          </ac:spMkLst>
        </pc:spChg>
      </pc:sldChg>
      <pc:sldChg chg="addSp modSp">
        <pc:chgData name="Michail Tzacheilis" userId="S::policy-team@braincouncil.eu::02e0dcd2-023b-456c-9514-fe768760a306" providerId="AD" clId="Web-{6EA6D101-E17A-3FD8-7D56-2EF5AF855E78}" dt="2024-10-10T12:45:43.172" v="228" actId="1076"/>
        <pc:sldMkLst>
          <pc:docMk/>
          <pc:sldMk cId="2281091744" sldId="2147483092"/>
        </pc:sldMkLst>
        <pc:spChg chg="mod">
          <ac:chgData name="Michail Tzacheilis" userId="S::policy-team@braincouncil.eu::02e0dcd2-023b-456c-9514-fe768760a306" providerId="AD" clId="Web-{6EA6D101-E17A-3FD8-7D56-2EF5AF855E78}" dt="2024-10-10T12:45:43.172" v="228" actId="1076"/>
          <ac:spMkLst>
            <pc:docMk/>
            <pc:sldMk cId="2281091744" sldId="2147483092"/>
            <ac:spMk id="4" creationId="{2CD205E9-74D2-09F8-6657-69BD2F23A8A4}"/>
          </ac:spMkLst>
        </pc:spChg>
        <pc:spChg chg="add mod">
          <ac:chgData name="Michail Tzacheilis" userId="S::policy-team@braincouncil.eu::02e0dcd2-023b-456c-9514-fe768760a306" providerId="AD" clId="Web-{6EA6D101-E17A-3FD8-7D56-2EF5AF855E78}" dt="2024-10-10T12:45:37.453" v="227" actId="1076"/>
          <ac:spMkLst>
            <pc:docMk/>
            <pc:sldMk cId="2281091744" sldId="2147483092"/>
            <ac:spMk id="5" creationId="{92085407-CA69-D404-BDFA-2F10894A3C8B}"/>
          </ac:spMkLst>
        </pc:spChg>
      </pc:sldChg>
      <pc:sldChg chg="modSp">
        <pc:chgData name="Michail Tzacheilis" userId="S::policy-team@braincouncil.eu::02e0dcd2-023b-456c-9514-fe768760a306" providerId="AD" clId="Web-{6EA6D101-E17A-3FD8-7D56-2EF5AF855E78}" dt="2024-10-10T15:02:52.986" v="676" actId="20577"/>
        <pc:sldMkLst>
          <pc:docMk/>
          <pc:sldMk cId="1571297745" sldId="2147483093"/>
        </pc:sldMkLst>
        <pc:spChg chg="mod">
          <ac:chgData name="Michail Tzacheilis" userId="S::policy-team@braincouncil.eu::02e0dcd2-023b-456c-9514-fe768760a306" providerId="AD" clId="Web-{6EA6D101-E17A-3FD8-7D56-2EF5AF855E78}" dt="2024-10-10T15:02:52.986" v="676" actId="20577"/>
          <ac:spMkLst>
            <pc:docMk/>
            <pc:sldMk cId="1571297745" sldId="2147483093"/>
            <ac:spMk id="7" creationId="{E94159A1-1B75-843A-72B7-AC6C7AB92389}"/>
          </ac:spMkLst>
        </pc:spChg>
        <pc:picChg chg="mod">
          <ac:chgData name="Michail Tzacheilis" userId="S::policy-team@braincouncil.eu::02e0dcd2-023b-456c-9514-fe768760a306" providerId="AD" clId="Web-{6EA6D101-E17A-3FD8-7D56-2EF5AF855E78}" dt="2024-10-10T12:52:04.218" v="365" actId="14100"/>
          <ac:picMkLst>
            <pc:docMk/>
            <pc:sldMk cId="1571297745" sldId="2147483093"/>
            <ac:picMk id="6" creationId="{93C978B7-2296-A4A8-5C74-CC90742F2F9E}"/>
          </ac:picMkLst>
        </pc:picChg>
      </pc:sldChg>
    </pc:docChg>
  </pc:docChgLst>
  <pc:docChgLst>
    <pc:chgData name="Hugo Hermantin" userId="f8efac6e-97d3-4b9b-b8e6-e30fd0bb8b0d" providerId="ADAL" clId="{A87A129A-7CA4-4344-AA2F-25751FC27F5D}"/>
    <pc:docChg chg="undo custSel addSld delSld modSld sldOrd delMainMaster">
      <pc:chgData name="Hugo Hermantin" userId="f8efac6e-97d3-4b9b-b8e6-e30fd0bb8b0d" providerId="ADAL" clId="{A87A129A-7CA4-4344-AA2F-25751FC27F5D}" dt="2024-10-15T07:31:13.878" v="6489" actId="20577"/>
      <pc:docMkLst>
        <pc:docMk/>
      </pc:docMkLst>
      <pc:sldChg chg="addSp modSp mod">
        <pc:chgData name="Hugo Hermantin" userId="f8efac6e-97d3-4b9b-b8e6-e30fd0bb8b0d" providerId="ADAL" clId="{A87A129A-7CA4-4344-AA2F-25751FC27F5D}" dt="2024-10-14T11:35:08.559" v="6338" actId="20577"/>
        <pc:sldMkLst>
          <pc:docMk/>
          <pc:sldMk cId="109857222" sldId="256"/>
        </pc:sldMkLst>
        <pc:spChg chg="mod">
          <ac:chgData name="Hugo Hermantin" userId="f8efac6e-97d3-4b9b-b8e6-e30fd0bb8b0d" providerId="ADAL" clId="{A87A129A-7CA4-4344-AA2F-25751FC27F5D}" dt="2024-10-10T10:04:47.851" v="21" actId="20577"/>
          <ac:spMkLst>
            <pc:docMk/>
            <pc:sldMk cId="109857222" sldId="256"/>
            <ac:spMk id="2" creationId="{00000000-0000-0000-0000-000000000000}"/>
          </ac:spMkLst>
        </pc:spChg>
        <pc:spChg chg="mod">
          <ac:chgData name="Hugo Hermantin" userId="f8efac6e-97d3-4b9b-b8e6-e30fd0bb8b0d" providerId="ADAL" clId="{A87A129A-7CA4-4344-AA2F-25751FC27F5D}" dt="2024-10-10T10:04:55.433" v="30" actId="20577"/>
          <ac:spMkLst>
            <pc:docMk/>
            <pc:sldMk cId="109857222" sldId="256"/>
            <ac:spMk id="3" creationId="{00000000-0000-0000-0000-000000000000}"/>
          </ac:spMkLst>
        </pc:spChg>
        <pc:spChg chg="add mod">
          <ac:chgData name="Hugo Hermantin" userId="f8efac6e-97d3-4b9b-b8e6-e30fd0bb8b0d" providerId="ADAL" clId="{A87A129A-7CA4-4344-AA2F-25751FC27F5D}" dt="2024-10-14T11:35:08.559" v="6338" actId="20577"/>
          <ac:spMkLst>
            <pc:docMk/>
            <pc:sldMk cId="109857222" sldId="256"/>
            <ac:spMk id="4" creationId="{813C22B7-C04B-3A2D-BD62-DBF3BA463AE8}"/>
          </ac:spMkLst>
        </pc:spChg>
      </pc:sldChg>
      <pc:sldChg chg="del">
        <pc:chgData name="Hugo Hermantin" userId="f8efac6e-97d3-4b9b-b8e6-e30fd0bb8b0d" providerId="ADAL" clId="{A87A129A-7CA4-4344-AA2F-25751FC27F5D}" dt="2024-10-10T14:01:01.960" v="2051" actId="47"/>
        <pc:sldMkLst>
          <pc:docMk/>
          <pc:sldMk cId="1298326711" sldId="257"/>
        </pc:sldMkLst>
      </pc:sldChg>
      <pc:sldChg chg="del">
        <pc:chgData name="Hugo Hermantin" userId="f8efac6e-97d3-4b9b-b8e6-e30fd0bb8b0d" providerId="ADAL" clId="{A87A129A-7CA4-4344-AA2F-25751FC27F5D}" dt="2024-10-10T14:01:01.960" v="2051" actId="47"/>
        <pc:sldMkLst>
          <pc:docMk/>
          <pc:sldMk cId="3117215488" sldId="258"/>
        </pc:sldMkLst>
      </pc:sldChg>
      <pc:sldChg chg="modSp del mod">
        <pc:chgData name="Hugo Hermantin" userId="f8efac6e-97d3-4b9b-b8e6-e30fd0bb8b0d" providerId="ADAL" clId="{A87A129A-7CA4-4344-AA2F-25751FC27F5D}" dt="2024-10-10T14:36:17.510" v="2204" actId="47"/>
        <pc:sldMkLst>
          <pc:docMk/>
          <pc:sldMk cId="884347476" sldId="259"/>
        </pc:sldMkLst>
        <pc:spChg chg="mod">
          <ac:chgData name="Hugo Hermantin" userId="f8efac6e-97d3-4b9b-b8e6-e30fd0bb8b0d" providerId="ADAL" clId="{A87A129A-7CA4-4344-AA2F-25751FC27F5D}" dt="2024-10-10T10:08:02.002" v="131" actId="20577"/>
          <ac:spMkLst>
            <pc:docMk/>
            <pc:sldMk cId="884347476" sldId="259"/>
            <ac:spMk id="2" creationId="{00000000-0000-0000-0000-000000000000}"/>
          </ac:spMkLst>
        </pc:spChg>
      </pc:sldChg>
      <pc:sldChg chg="ord">
        <pc:chgData name="Hugo Hermantin" userId="f8efac6e-97d3-4b9b-b8e6-e30fd0bb8b0d" providerId="ADAL" clId="{A87A129A-7CA4-4344-AA2F-25751FC27F5D}" dt="2024-10-14T10:13:41.496" v="6245"/>
        <pc:sldMkLst>
          <pc:docMk/>
          <pc:sldMk cId="520816714" sldId="260"/>
        </pc:sldMkLst>
      </pc:sldChg>
      <pc:sldChg chg="addSp delSp modSp mod ord modNotesTx">
        <pc:chgData name="Hugo Hermantin" userId="f8efac6e-97d3-4b9b-b8e6-e30fd0bb8b0d" providerId="ADAL" clId="{A87A129A-7CA4-4344-AA2F-25751FC27F5D}" dt="2024-10-14T13:33:47.012" v="6353" actId="404"/>
        <pc:sldMkLst>
          <pc:docMk/>
          <pc:sldMk cId="574425035" sldId="261"/>
        </pc:sldMkLst>
        <pc:spChg chg="mod">
          <ac:chgData name="Hugo Hermantin" userId="f8efac6e-97d3-4b9b-b8e6-e30fd0bb8b0d" providerId="ADAL" clId="{A87A129A-7CA4-4344-AA2F-25751FC27F5D}" dt="2024-10-10T12:35:47.572" v="789" actId="20577"/>
          <ac:spMkLst>
            <pc:docMk/>
            <pc:sldMk cId="574425035" sldId="261"/>
            <ac:spMk id="2" creationId="{71C5E9CE-C369-BAAE-6165-DFF5190377AF}"/>
          </ac:spMkLst>
        </pc:spChg>
        <pc:spChg chg="add mod ord">
          <ac:chgData name="Hugo Hermantin" userId="f8efac6e-97d3-4b9b-b8e6-e30fd0bb8b0d" providerId="ADAL" clId="{A87A129A-7CA4-4344-AA2F-25751FC27F5D}" dt="2024-10-11T09:58:00.215" v="5084" actId="166"/>
          <ac:spMkLst>
            <pc:docMk/>
            <pc:sldMk cId="574425035" sldId="261"/>
            <ac:spMk id="3" creationId="{85D1FDF2-705B-6ED4-20F3-ED110EF7E8CC}"/>
          </ac:spMkLst>
        </pc:spChg>
        <pc:spChg chg="add mod">
          <ac:chgData name="Hugo Hermantin" userId="f8efac6e-97d3-4b9b-b8e6-e30fd0bb8b0d" providerId="ADAL" clId="{A87A129A-7CA4-4344-AA2F-25751FC27F5D}" dt="2024-10-14T13:33:47.012" v="6353" actId="404"/>
          <ac:spMkLst>
            <pc:docMk/>
            <pc:sldMk cId="574425035" sldId="261"/>
            <ac:spMk id="5" creationId="{B305DA4B-AA69-410D-6391-AE1C6B21606E}"/>
          </ac:spMkLst>
        </pc:spChg>
        <pc:spChg chg="mod">
          <ac:chgData name="Hugo Hermantin" userId="f8efac6e-97d3-4b9b-b8e6-e30fd0bb8b0d" providerId="ADAL" clId="{A87A129A-7CA4-4344-AA2F-25751FC27F5D}" dt="2024-10-10T14:22:24.306" v="2184" actId="113"/>
          <ac:spMkLst>
            <pc:docMk/>
            <pc:sldMk cId="574425035" sldId="261"/>
            <ac:spMk id="8" creationId="{067B5755-0DB8-C552-B6AE-F0486B01BC32}"/>
          </ac:spMkLst>
        </pc:spChg>
        <pc:grpChg chg="add del mod">
          <ac:chgData name="Hugo Hermantin" userId="f8efac6e-97d3-4b9b-b8e6-e30fd0bb8b0d" providerId="ADAL" clId="{A87A129A-7CA4-4344-AA2F-25751FC27F5D}" dt="2024-10-10T14:00:42.719" v="2048" actId="478"/>
          <ac:grpSpMkLst>
            <pc:docMk/>
            <pc:sldMk cId="574425035" sldId="261"/>
            <ac:grpSpMk id="7" creationId="{C3955BF4-997E-9250-8933-A6BC8FECFFEF}"/>
          </ac:grpSpMkLst>
        </pc:grpChg>
        <pc:grpChg chg="add del mod">
          <ac:chgData name="Hugo Hermantin" userId="f8efac6e-97d3-4b9b-b8e6-e30fd0bb8b0d" providerId="ADAL" clId="{A87A129A-7CA4-4344-AA2F-25751FC27F5D}" dt="2024-10-10T14:00:42.719" v="2048" actId="478"/>
          <ac:grpSpMkLst>
            <pc:docMk/>
            <pc:sldMk cId="574425035" sldId="261"/>
            <ac:grpSpMk id="9" creationId="{58F42F83-B106-98AB-2584-609E279A0D12}"/>
          </ac:grpSpMkLst>
        </pc:grpChg>
        <pc:grpChg chg="add mod">
          <ac:chgData name="Hugo Hermantin" userId="f8efac6e-97d3-4b9b-b8e6-e30fd0bb8b0d" providerId="ADAL" clId="{A87A129A-7CA4-4344-AA2F-25751FC27F5D}" dt="2024-10-10T14:00:39.020" v="2046"/>
          <ac:grpSpMkLst>
            <pc:docMk/>
            <pc:sldMk cId="574425035" sldId="261"/>
            <ac:grpSpMk id="13" creationId="{655393F0-F935-DD09-90AD-2C0E25C20249}"/>
          </ac:grpSpMkLst>
        </pc:grpChg>
        <pc:picChg chg="add mod">
          <ac:chgData name="Hugo Hermantin" userId="f8efac6e-97d3-4b9b-b8e6-e30fd0bb8b0d" providerId="ADAL" clId="{A87A129A-7CA4-4344-AA2F-25751FC27F5D}" dt="2024-10-10T14:00:38.318" v="2045" actId="1440"/>
          <ac:picMkLst>
            <pc:docMk/>
            <pc:sldMk cId="574425035" sldId="261"/>
            <ac:picMk id="3" creationId="{E1600307-6A25-7B6A-4165-2DD3EDE698F1}"/>
          </ac:picMkLst>
        </pc:picChg>
        <pc:picChg chg="add mod">
          <ac:chgData name="Hugo Hermantin" userId="f8efac6e-97d3-4b9b-b8e6-e30fd0bb8b0d" providerId="ADAL" clId="{A87A129A-7CA4-4344-AA2F-25751FC27F5D}" dt="2024-10-11T09:59:27.101" v="5117"/>
          <ac:picMkLst>
            <pc:docMk/>
            <pc:sldMk cId="574425035" sldId="261"/>
            <ac:picMk id="4" creationId="{C3EF35D1-2B81-0D91-7524-5AB240EF2CF1}"/>
          </ac:picMkLst>
        </pc:picChg>
        <pc:picChg chg="add mod">
          <ac:chgData name="Hugo Hermantin" userId="f8efac6e-97d3-4b9b-b8e6-e30fd0bb8b0d" providerId="ADAL" clId="{A87A129A-7CA4-4344-AA2F-25751FC27F5D}" dt="2024-10-10T14:00:38.318" v="2045" actId="1440"/>
          <ac:picMkLst>
            <pc:docMk/>
            <pc:sldMk cId="574425035" sldId="261"/>
            <ac:picMk id="6" creationId="{868CC465-BA51-3DD2-1D71-94F96CBBF61E}"/>
          </ac:picMkLst>
        </pc:picChg>
        <pc:picChg chg="del">
          <ac:chgData name="Hugo Hermantin" userId="f8efac6e-97d3-4b9b-b8e6-e30fd0bb8b0d" providerId="ADAL" clId="{A87A129A-7CA4-4344-AA2F-25751FC27F5D}" dt="2024-10-10T12:35:29.102" v="749" actId="478"/>
          <ac:picMkLst>
            <pc:docMk/>
            <pc:sldMk cId="574425035" sldId="261"/>
            <ac:picMk id="10" creationId="{5784F889-A4B3-1DDE-E24E-9A7B24119716}"/>
          </ac:picMkLst>
        </pc:picChg>
        <pc:picChg chg="mod">
          <ac:chgData name="Hugo Hermantin" userId="f8efac6e-97d3-4b9b-b8e6-e30fd0bb8b0d" providerId="ADAL" clId="{A87A129A-7CA4-4344-AA2F-25751FC27F5D}" dt="2024-10-10T14:00:29.639" v="2039" actId="1440"/>
          <ac:picMkLst>
            <pc:docMk/>
            <pc:sldMk cId="574425035" sldId="261"/>
            <ac:picMk id="11" creationId="{7559AEA0-EC09-7E31-C635-52E3846391F4}"/>
          </ac:picMkLst>
        </pc:picChg>
        <pc:picChg chg="mod">
          <ac:chgData name="Hugo Hermantin" userId="f8efac6e-97d3-4b9b-b8e6-e30fd0bb8b0d" providerId="ADAL" clId="{A87A129A-7CA4-4344-AA2F-25751FC27F5D}" dt="2024-10-10T14:00:29.639" v="2039" actId="1440"/>
          <ac:picMkLst>
            <pc:docMk/>
            <pc:sldMk cId="574425035" sldId="261"/>
            <ac:picMk id="12" creationId="{03F89487-8774-6B1E-5DE0-71D9968C9C67}"/>
          </ac:picMkLst>
        </pc:picChg>
        <pc:picChg chg="mod">
          <ac:chgData name="Hugo Hermantin" userId="f8efac6e-97d3-4b9b-b8e6-e30fd0bb8b0d" providerId="ADAL" clId="{A87A129A-7CA4-4344-AA2F-25751FC27F5D}" dt="2024-10-10T14:00:39.020" v="2046"/>
          <ac:picMkLst>
            <pc:docMk/>
            <pc:sldMk cId="574425035" sldId="261"/>
            <ac:picMk id="14" creationId="{C05952BD-C17A-1B1C-AE0E-01AA36F8A72E}"/>
          </ac:picMkLst>
        </pc:picChg>
        <pc:picChg chg="mod">
          <ac:chgData name="Hugo Hermantin" userId="f8efac6e-97d3-4b9b-b8e6-e30fd0bb8b0d" providerId="ADAL" clId="{A87A129A-7CA4-4344-AA2F-25751FC27F5D}" dt="2024-10-10T14:00:39.020" v="2046"/>
          <ac:picMkLst>
            <pc:docMk/>
            <pc:sldMk cId="574425035" sldId="261"/>
            <ac:picMk id="15" creationId="{1E03A157-CFCE-CF1C-07DC-657FCA2324AE}"/>
          </ac:picMkLst>
        </pc:picChg>
        <pc:picChg chg="add mod">
          <ac:chgData name="Hugo Hermantin" userId="f8efac6e-97d3-4b9b-b8e6-e30fd0bb8b0d" providerId="ADAL" clId="{A87A129A-7CA4-4344-AA2F-25751FC27F5D}" dt="2024-10-11T09:57:55.259" v="5083" actId="1076"/>
          <ac:picMkLst>
            <pc:docMk/>
            <pc:sldMk cId="574425035" sldId="261"/>
            <ac:picMk id="16" creationId="{FFEECC7A-FF39-176C-2103-5F4EF40AA493}"/>
          </ac:picMkLst>
        </pc:picChg>
        <pc:picChg chg="add del mod ord">
          <ac:chgData name="Hugo Hermantin" userId="f8efac6e-97d3-4b9b-b8e6-e30fd0bb8b0d" providerId="ADAL" clId="{A87A129A-7CA4-4344-AA2F-25751FC27F5D}" dt="2024-10-11T09:59:26.187" v="5116" actId="478"/>
          <ac:picMkLst>
            <pc:docMk/>
            <pc:sldMk cId="574425035" sldId="261"/>
            <ac:picMk id="17" creationId="{E882ACF3-EA2E-5E90-CFD8-AC8CA64EE06E}"/>
          </ac:picMkLst>
        </pc:picChg>
      </pc:sldChg>
      <pc:sldChg chg="del">
        <pc:chgData name="Hugo Hermantin" userId="f8efac6e-97d3-4b9b-b8e6-e30fd0bb8b0d" providerId="ADAL" clId="{A87A129A-7CA4-4344-AA2F-25751FC27F5D}" dt="2024-10-10T14:01:01.960" v="2051" actId="47"/>
        <pc:sldMkLst>
          <pc:docMk/>
          <pc:sldMk cId="3392548152" sldId="262"/>
        </pc:sldMkLst>
      </pc:sldChg>
      <pc:sldChg chg="del">
        <pc:chgData name="Hugo Hermantin" userId="f8efac6e-97d3-4b9b-b8e6-e30fd0bb8b0d" providerId="ADAL" clId="{A87A129A-7CA4-4344-AA2F-25751FC27F5D}" dt="2024-10-10T14:01:01.960" v="2051" actId="47"/>
        <pc:sldMkLst>
          <pc:docMk/>
          <pc:sldMk cId="2747048192" sldId="263"/>
        </pc:sldMkLst>
      </pc:sldChg>
      <pc:sldChg chg="del">
        <pc:chgData name="Hugo Hermantin" userId="f8efac6e-97d3-4b9b-b8e6-e30fd0bb8b0d" providerId="ADAL" clId="{A87A129A-7CA4-4344-AA2F-25751FC27F5D}" dt="2024-10-10T14:01:01.960" v="2051" actId="47"/>
        <pc:sldMkLst>
          <pc:docMk/>
          <pc:sldMk cId="453928966" sldId="264"/>
        </pc:sldMkLst>
      </pc:sldChg>
      <pc:sldChg chg="del">
        <pc:chgData name="Hugo Hermantin" userId="f8efac6e-97d3-4b9b-b8e6-e30fd0bb8b0d" providerId="ADAL" clId="{A87A129A-7CA4-4344-AA2F-25751FC27F5D}" dt="2024-10-10T14:01:01.960" v="2051" actId="47"/>
        <pc:sldMkLst>
          <pc:docMk/>
          <pc:sldMk cId="2190698887" sldId="265"/>
        </pc:sldMkLst>
      </pc:sldChg>
      <pc:sldChg chg="add del">
        <pc:chgData name="Hugo Hermantin" userId="f8efac6e-97d3-4b9b-b8e6-e30fd0bb8b0d" providerId="ADAL" clId="{A87A129A-7CA4-4344-AA2F-25751FC27F5D}" dt="2024-10-10T12:18:05.482" v="592" actId="47"/>
        <pc:sldMkLst>
          <pc:docMk/>
          <pc:sldMk cId="2389056127" sldId="267"/>
        </pc:sldMkLst>
      </pc:sldChg>
      <pc:sldChg chg="del">
        <pc:chgData name="Hugo Hermantin" userId="f8efac6e-97d3-4b9b-b8e6-e30fd0bb8b0d" providerId="ADAL" clId="{A87A129A-7CA4-4344-AA2F-25751FC27F5D}" dt="2024-10-10T14:01:01.960" v="2051" actId="47"/>
        <pc:sldMkLst>
          <pc:docMk/>
          <pc:sldMk cId="1885032094" sldId="268"/>
        </pc:sldMkLst>
      </pc:sldChg>
      <pc:sldChg chg="del">
        <pc:chgData name="Hugo Hermantin" userId="f8efac6e-97d3-4b9b-b8e6-e30fd0bb8b0d" providerId="ADAL" clId="{A87A129A-7CA4-4344-AA2F-25751FC27F5D}" dt="2024-10-10T14:01:01.960" v="2051" actId="47"/>
        <pc:sldMkLst>
          <pc:docMk/>
          <pc:sldMk cId="963657801" sldId="269"/>
        </pc:sldMkLst>
      </pc:sldChg>
      <pc:sldChg chg="del">
        <pc:chgData name="Hugo Hermantin" userId="f8efac6e-97d3-4b9b-b8e6-e30fd0bb8b0d" providerId="ADAL" clId="{A87A129A-7CA4-4344-AA2F-25751FC27F5D}" dt="2024-10-10T14:01:01.960" v="2051" actId="47"/>
        <pc:sldMkLst>
          <pc:docMk/>
          <pc:sldMk cId="584823993" sldId="271"/>
        </pc:sldMkLst>
      </pc:sldChg>
      <pc:sldChg chg="del">
        <pc:chgData name="Hugo Hermantin" userId="f8efac6e-97d3-4b9b-b8e6-e30fd0bb8b0d" providerId="ADAL" clId="{A87A129A-7CA4-4344-AA2F-25751FC27F5D}" dt="2024-10-10T14:01:01.960" v="2051" actId="47"/>
        <pc:sldMkLst>
          <pc:docMk/>
          <pc:sldMk cId="505003561" sldId="295"/>
        </pc:sldMkLst>
      </pc:sldChg>
      <pc:sldChg chg="del">
        <pc:chgData name="Hugo Hermantin" userId="f8efac6e-97d3-4b9b-b8e6-e30fd0bb8b0d" providerId="ADAL" clId="{A87A129A-7CA4-4344-AA2F-25751FC27F5D}" dt="2024-10-10T14:01:01.960" v="2051" actId="47"/>
        <pc:sldMkLst>
          <pc:docMk/>
          <pc:sldMk cId="4039000756" sldId="297"/>
        </pc:sldMkLst>
      </pc:sldChg>
      <pc:sldChg chg="add del">
        <pc:chgData name="Hugo Hermantin" userId="f8efac6e-97d3-4b9b-b8e6-e30fd0bb8b0d" providerId="ADAL" clId="{A87A129A-7CA4-4344-AA2F-25751FC27F5D}" dt="2024-10-10T12:11:09.826" v="472" actId="47"/>
        <pc:sldMkLst>
          <pc:docMk/>
          <pc:sldMk cId="3100621078" sldId="1650760328"/>
        </pc:sldMkLst>
      </pc:sldChg>
      <pc:sldChg chg="del">
        <pc:chgData name="Hugo Hermantin" userId="f8efac6e-97d3-4b9b-b8e6-e30fd0bb8b0d" providerId="ADAL" clId="{A87A129A-7CA4-4344-AA2F-25751FC27F5D}" dt="2024-10-10T14:01:01.960" v="2051" actId="47"/>
        <pc:sldMkLst>
          <pc:docMk/>
          <pc:sldMk cId="14747051" sldId="2147473955"/>
        </pc:sldMkLst>
      </pc:sldChg>
      <pc:sldChg chg="del">
        <pc:chgData name="Hugo Hermantin" userId="f8efac6e-97d3-4b9b-b8e6-e30fd0bb8b0d" providerId="ADAL" clId="{A87A129A-7CA4-4344-AA2F-25751FC27F5D}" dt="2024-10-10T14:01:01.960" v="2051" actId="47"/>
        <pc:sldMkLst>
          <pc:docMk/>
          <pc:sldMk cId="4094582392" sldId="2147483049"/>
        </pc:sldMkLst>
      </pc:sldChg>
      <pc:sldChg chg="del">
        <pc:chgData name="Hugo Hermantin" userId="f8efac6e-97d3-4b9b-b8e6-e30fd0bb8b0d" providerId="ADAL" clId="{A87A129A-7CA4-4344-AA2F-25751FC27F5D}" dt="2024-10-10T14:01:01.960" v="2051" actId="47"/>
        <pc:sldMkLst>
          <pc:docMk/>
          <pc:sldMk cId="3952463956" sldId="2147483053"/>
        </pc:sldMkLst>
      </pc:sldChg>
      <pc:sldChg chg="del">
        <pc:chgData name="Hugo Hermantin" userId="f8efac6e-97d3-4b9b-b8e6-e30fd0bb8b0d" providerId="ADAL" clId="{A87A129A-7CA4-4344-AA2F-25751FC27F5D}" dt="2024-10-10T14:01:01.960" v="2051" actId="47"/>
        <pc:sldMkLst>
          <pc:docMk/>
          <pc:sldMk cId="721910749" sldId="2147483054"/>
        </pc:sldMkLst>
      </pc:sldChg>
      <pc:sldChg chg="del">
        <pc:chgData name="Hugo Hermantin" userId="f8efac6e-97d3-4b9b-b8e6-e30fd0bb8b0d" providerId="ADAL" clId="{A87A129A-7CA4-4344-AA2F-25751FC27F5D}" dt="2024-10-10T14:01:01.960" v="2051" actId="47"/>
        <pc:sldMkLst>
          <pc:docMk/>
          <pc:sldMk cId="609499897" sldId="2147483055"/>
        </pc:sldMkLst>
      </pc:sldChg>
      <pc:sldChg chg="del">
        <pc:chgData name="Hugo Hermantin" userId="f8efac6e-97d3-4b9b-b8e6-e30fd0bb8b0d" providerId="ADAL" clId="{A87A129A-7CA4-4344-AA2F-25751FC27F5D}" dt="2024-10-10T14:01:01.960" v="2051" actId="47"/>
        <pc:sldMkLst>
          <pc:docMk/>
          <pc:sldMk cId="3395409078" sldId="2147483056"/>
        </pc:sldMkLst>
      </pc:sldChg>
      <pc:sldChg chg="del">
        <pc:chgData name="Hugo Hermantin" userId="f8efac6e-97d3-4b9b-b8e6-e30fd0bb8b0d" providerId="ADAL" clId="{A87A129A-7CA4-4344-AA2F-25751FC27F5D}" dt="2024-10-10T14:01:01.960" v="2051" actId="47"/>
        <pc:sldMkLst>
          <pc:docMk/>
          <pc:sldMk cId="53839812" sldId="2147483059"/>
        </pc:sldMkLst>
      </pc:sldChg>
      <pc:sldChg chg="del">
        <pc:chgData name="Hugo Hermantin" userId="f8efac6e-97d3-4b9b-b8e6-e30fd0bb8b0d" providerId="ADAL" clId="{A87A129A-7CA4-4344-AA2F-25751FC27F5D}" dt="2024-10-10T14:01:01.960" v="2051" actId="47"/>
        <pc:sldMkLst>
          <pc:docMk/>
          <pc:sldMk cId="3634340654" sldId="2147483060"/>
        </pc:sldMkLst>
      </pc:sldChg>
      <pc:sldChg chg="del">
        <pc:chgData name="Hugo Hermantin" userId="f8efac6e-97d3-4b9b-b8e6-e30fd0bb8b0d" providerId="ADAL" clId="{A87A129A-7CA4-4344-AA2F-25751FC27F5D}" dt="2024-10-10T14:01:01.960" v="2051" actId="47"/>
        <pc:sldMkLst>
          <pc:docMk/>
          <pc:sldMk cId="248743035" sldId="2147483061"/>
        </pc:sldMkLst>
      </pc:sldChg>
      <pc:sldChg chg="del">
        <pc:chgData name="Hugo Hermantin" userId="f8efac6e-97d3-4b9b-b8e6-e30fd0bb8b0d" providerId="ADAL" clId="{A87A129A-7CA4-4344-AA2F-25751FC27F5D}" dt="2024-10-10T14:01:01.960" v="2051" actId="47"/>
        <pc:sldMkLst>
          <pc:docMk/>
          <pc:sldMk cId="3325267049" sldId="2147483064"/>
        </pc:sldMkLst>
      </pc:sldChg>
      <pc:sldChg chg="del">
        <pc:chgData name="Hugo Hermantin" userId="f8efac6e-97d3-4b9b-b8e6-e30fd0bb8b0d" providerId="ADAL" clId="{A87A129A-7CA4-4344-AA2F-25751FC27F5D}" dt="2024-10-10T14:01:01.960" v="2051" actId="47"/>
        <pc:sldMkLst>
          <pc:docMk/>
          <pc:sldMk cId="3101141103" sldId="2147483065"/>
        </pc:sldMkLst>
      </pc:sldChg>
      <pc:sldChg chg="del">
        <pc:chgData name="Hugo Hermantin" userId="f8efac6e-97d3-4b9b-b8e6-e30fd0bb8b0d" providerId="ADAL" clId="{A87A129A-7CA4-4344-AA2F-25751FC27F5D}" dt="2024-10-10T14:01:01.960" v="2051" actId="47"/>
        <pc:sldMkLst>
          <pc:docMk/>
          <pc:sldMk cId="2262863522" sldId="2147483066"/>
        </pc:sldMkLst>
      </pc:sldChg>
      <pc:sldChg chg="del">
        <pc:chgData name="Hugo Hermantin" userId="f8efac6e-97d3-4b9b-b8e6-e30fd0bb8b0d" providerId="ADAL" clId="{A87A129A-7CA4-4344-AA2F-25751FC27F5D}" dt="2024-10-10T14:01:01.960" v="2051" actId="47"/>
        <pc:sldMkLst>
          <pc:docMk/>
          <pc:sldMk cId="1417273483" sldId="2147483067"/>
        </pc:sldMkLst>
      </pc:sldChg>
      <pc:sldChg chg="del">
        <pc:chgData name="Hugo Hermantin" userId="f8efac6e-97d3-4b9b-b8e6-e30fd0bb8b0d" providerId="ADAL" clId="{A87A129A-7CA4-4344-AA2F-25751FC27F5D}" dt="2024-10-10T14:01:01.960" v="2051" actId="47"/>
        <pc:sldMkLst>
          <pc:docMk/>
          <pc:sldMk cId="3903672495" sldId="2147483068"/>
        </pc:sldMkLst>
      </pc:sldChg>
      <pc:sldChg chg="del">
        <pc:chgData name="Hugo Hermantin" userId="f8efac6e-97d3-4b9b-b8e6-e30fd0bb8b0d" providerId="ADAL" clId="{A87A129A-7CA4-4344-AA2F-25751FC27F5D}" dt="2024-10-10T14:01:01.960" v="2051" actId="47"/>
        <pc:sldMkLst>
          <pc:docMk/>
          <pc:sldMk cId="941637496" sldId="2147483069"/>
        </pc:sldMkLst>
      </pc:sldChg>
      <pc:sldChg chg="del">
        <pc:chgData name="Hugo Hermantin" userId="f8efac6e-97d3-4b9b-b8e6-e30fd0bb8b0d" providerId="ADAL" clId="{A87A129A-7CA4-4344-AA2F-25751FC27F5D}" dt="2024-10-10T14:01:01.960" v="2051" actId="47"/>
        <pc:sldMkLst>
          <pc:docMk/>
          <pc:sldMk cId="3242811080" sldId="2147483070"/>
        </pc:sldMkLst>
      </pc:sldChg>
      <pc:sldChg chg="del">
        <pc:chgData name="Hugo Hermantin" userId="f8efac6e-97d3-4b9b-b8e6-e30fd0bb8b0d" providerId="ADAL" clId="{A87A129A-7CA4-4344-AA2F-25751FC27F5D}" dt="2024-10-10T14:01:01.960" v="2051" actId="47"/>
        <pc:sldMkLst>
          <pc:docMk/>
          <pc:sldMk cId="745547840" sldId="2147483071"/>
        </pc:sldMkLst>
      </pc:sldChg>
      <pc:sldChg chg="modSp add del mod">
        <pc:chgData name="Hugo Hermantin" userId="f8efac6e-97d3-4b9b-b8e6-e30fd0bb8b0d" providerId="ADAL" clId="{A87A129A-7CA4-4344-AA2F-25751FC27F5D}" dt="2024-10-10T14:36:12.663" v="2202" actId="47"/>
        <pc:sldMkLst>
          <pc:docMk/>
          <pc:sldMk cId="2842680887" sldId="2147483072"/>
        </pc:sldMkLst>
        <pc:spChg chg="mod">
          <ac:chgData name="Hugo Hermantin" userId="f8efac6e-97d3-4b9b-b8e6-e30fd0bb8b0d" providerId="ADAL" clId="{A87A129A-7CA4-4344-AA2F-25751FC27F5D}" dt="2024-10-10T12:09:54.682" v="387" actId="20577"/>
          <ac:spMkLst>
            <pc:docMk/>
            <pc:sldMk cId="2842680887" sldId="2147483072"/>
            <ac:spMk id="2" creationId="{00000000-0000-0000-0000-000000000000}"/>
          </ac:spMkLst>
        </pc:spChg>
      </pc:sldChg>
      <pc:sldChg chg="modSp add del mod">
        <pc:chgData name="Hugo Hermantin" userId="f8efac6e-97d3-4b9b-b8e6-e30fd0bb8b0d" providerId="ADAL" clId="{A87A129A-7CA4-4344-AA2F-25751FC27F5D}" dt="2024-10-10T14:36:11.080" v="2201" actId="47"/>
        <pc:sldMkLst>
          <pc:docMk/>
          <pc:sldMk cId="681529813" sldId="2147483073"/>
        </pc:sldMkLst>
        <pc:spChg chg="mod">
          <ac:chgData name="Hugo Hermantin" userId="f8efac6e-97d3-4b9b-b8e6-e30fd0bb8b0d" providerId="ADAL" clId="{A87A129A-7CA4-4344-AA2F-25751FC27F5D}" dt="2024-10-10T12:10:04.921" v="400" actId="20577"/>
          <ac:spMkLst>
            <pc:docMk/>
            <pc:sldMk cId="681529813" sldId="2147483073"/>
            <ac:spMk id="2" creationId="{00000000-0000-0000-0000-000000000000}"/>
          </ac:spMkLst>
        </pc:spChg>
      </pc:sldChg>
      <pc:sldChg chg="modSp add del mod">
        <pc:chgData name="Hugo Hermantin" userId="f8efac6e-97d3-4b9b-b8e6-e30fd0bb8b0d" providerId="ADAL" clId="{A87A129A-7CA4-4344-AA2F-25751FC27F5D}" dt="2024-10-10T14:36:07.757" v="2199" actId="47"/>
        <pc:sldMkLst>
          <pc:docMk/>
          <pc:sldMk cId="3713785611" sldId="2147483074"/>
        </pc:sldMkLst>
        <pc:spChg chg="mod">
          <ac:chgData name="Hugo Hermantin" userId="f8efac6e-97d3-4b9b-b8e6-e30fd0bb8b0d" providerId="ADAL" clId="{A87A129A-7CA4-4344-AA2F-25751FC27F5D}" dt="2024-10-10T13:46:32.892" v="1669"/>
          <ac:spMkLst>
            <pc:docMk/>
            <pc:sldMk cId="3713785611" sldId="2147483074"/>
            <ac:spMk id="2" creationId="{00000000-0000-0000-0000-000000000000}"/>
          </ac:spMkLst>
        </pc:spChg>
      </pc:sldChg>
      <pc:sldChg chg="modSp add del mod">
        <pc:chgData name="Hugo Hermantin" userId="f8efac6e-97d3-4b9b-b8e6-e30fd0bb8b0d" providerId="ADAL" clId="{A87A129A-7CA4-4344-AA2F-25751FC27F5D}" dt="2024-10-10T14:36:04.622" v="2197" actId="47"/>
        <pc:sldMkLst>
          <pc:docMk/>
          <pc:sldMk cId="3410691825" sldId="2147483075"/>
        </pc:sldMkLst>
        <pc:spChg chg="mod">
          <ac:chgData name="Hugo Hermantin" userId="f8efac6e-97d3-4b9b-b8e6-e30fd0bb8b0d" providerId="ADAL" clId="{A87A129A-7CA4-4344-AA2F-25751FC27F5D}" dt="2024-10-10T12:10:55.377" v="457" actId="20577"/>
          <ac:spMkLst>
            <pc:docMk/>
            <pc:sldMk cId="3410691825" sldId="2147483075"/>
            <ac:spMk id="2" creationId="{00000000-0000-0000-0000-000000000000}"/>
          </ac:spMkLst>
        </pc:spChg>
      </pc:sldChg>
      <pc:sldChg chg="add del">
        <pc:chgData name="Hugo Hermantin" userId="f8efac6e-97d3-4b9b-b8e6-e30fd0bb8b0d" providerId="ADAL" clId="{A87A129A-7CA4-4344-AA2F-25751FC27F5D}" dt="2024-10-10T14:01:01.960" v="2051" actId="47"/>
        <pc:sldMkLst>
          <pc:docMk/>
          <pc:sldMk cId="1561454078" sldId="2147483076"/>
        </pc:sldMkLst>
      </pc:sldChg>
      <pc:sldChg chg="add del">
        <pc:chgData name="Hugo Hermantin" userId="f8efac6e-97d3-4b9b-b8e6-e30fd0bb8b0d" providerId="ADAL" clId="{A87A129A-7CA4-4344-AA2F-25751FC27F5D}" dt="2024-10-10T14:01:01.960" v="2051" actId="47"/>
        <pc:sldMkLst>
          <pc:docMk/>
          <pc:sldMk cId="2840027174" sldId="2147483077"/>
        </pc:sldMkLst>
      </pc:sldChg>
      <pc:sldChg chg="modSp add del mod">
        <pc:chgData name="Hugo Hermantin" userId="f8efac6e-97d3-4b9b-b8e6-e30fd0bb8b0d" providerId="ADAL" clId="{A87A129A-7CA4-4344-AA2F-25751FC27F5D}" dt="2024-10-10T14:36:06.332" v="2198" actId="47"/>
        <pc:sldMkLst>
          <pc:docMk/>
          <pc:sldMk cId="1273053190" sldId="2147483078"/>
        </pc:sldMkLst>
        <pc:spChg chg="mod">
          <ac:chgData name="Hugo Hermantin" userId="f8efac6e-97d3-4b9b-b8e6-e30fd0bb8b0d" providerId="ADAL" clId="{A87A129A-7CA4-4344-AA2F-25751FC27F5D}" dt="2024-10-10T12:10:46.001" v="445" actId="20577"/>
          <ac:spMkLst>
            <pc:docMk/>
            <pc:sldMk cId="1273053190" sldId="2147483078"/>
            <ac:spMk id="2" creationId="{00000000-0000-0000-0000-000000000000}"/>
          </ac:spMkLst>
        </pc:spChg>
      </pc:sldChg>
      <pc:sldChg chg="modSp add del mod">
        <pc:chgData name="Hugo Hermantin" userId="f8efac6e-97d3-4b9b-b8e6-e30fd0bb8b0d" providerId="ADAL" clId="{A87A129A-7CA4-4344-AA2F-25751FC27F5D}" dt="2024-10-10T14:51:37.104" v="2592" actId="47"/>
        <pc:sldMkLst>
          <pc:docMk/>
          <pc:sldMk cId="722952825" sldId="2147483079"/>
        </pc:sldMkLst>
        <pc:spChg chg="mod">
          <ac:chgData name="Hugo Hermantin" userId="f8efac6e-97d3-4b9b-b8e6-e30fd0bb8b0d" providerId="ADAL" clId="{A87A129A-7CA4-4344-AA2F-25751FC27F5D}" dt="2024-10-10T14:36:35.933" v="2244" actId="20577"/>
          <ac:spMkLst>
            <pc:docMk/>
            <pc:sldMk cId="722952825" sldId="2147483079"/>
            <ac:spMk id="2" creationId="{00000000-0000-0000-0000-000000000000}"/>
          </ac:spMkLst>
        </pc:spChg>
      </pc:sldChg>
      <pc:sldChg chg="add del">
        <pc:chgData name="Hugo Hermantin" userId="f8efac6e-97d3-4b9b-b8e6-e30fd0bb8b0d" providerId="ADAL" clId="{A87A129A-7CA4-4344-AA2F-25751FC27F5D}" dt="2024-10-10T11:59:43.285" v="197"/>
        <pc:sldMkLst>
          <pc:docMk/>
          <pc:sldMk cId="753818871" sldId="2147483080"/>
        </pc:sldMkLst>
      </pc:sldChg>
      <pc:sldChg chg="addSp delSp modSp add del mod ord modShow modNotesTx">
        <pc:chgData name="Hugo Hermantin" userId="f8efac6e-97d3-4b9b-b8e6-e30fd0bb8b0d" providerId="ADAL" clId="{A87A129A-7CA4-4344-AA2F-25751FC27F5D}" dt="2024-10-11T15:22:39.765" v="5790" actId="47"/>
        <pc:sldMkLst>
          <pc:docMk/>
          <pc:sldMk cId="3577720486" sldId="2147483080"/>
        </pc:sldMkLst>
        <pc:spChg chg="mod">
          <ac:chgData name="Hugo Hermantin" userId="f8efac6e-97d3-4b9b-b8e6-e30fd0bb8b0d" providerId="ADAL" clId="{A87A129A-7CA4-4344-AA2F-25751FC27F5D}" dt="2024-10-10T14:40:25.351" v="2350" actId="20577"/>
          <ac:spMkLst>
            <pc:docMk/>
            <pc:sldMk cId="3577720486" sldId="2147483080"/>
            <ac:spMk id="2" creationId="{71C5E9CE-C369-BAAE-6165-DFF5190377AF}"/>
          </ac:spMkLst>
        </pc:spChg>
        <pc:spChg chg="add del mod">
          <ac:chgData name="Hugo Hermantin" userId="f8efac6e-97d3-4b9b-b8e6-e30fd0bb8b0d" providerId="ADAL" clId="{A87A129A-7CA4-4344-AA2F-25751FC27F5D}" dt="2024-10-10T14:04:32.516" v="2052" actId="478"/>
          <ac:spMkLst>
            <pc:docMk/>
            <pc:sldMk cId="3577720486" sldId="2147483080"/>
            <ac:spMk id="5" creationId="{41EA288B-41FF-4E79-FD60-542412FAA7AA}"/>
          </ac:spMkLst>
        </pc:spChg>
        <pc:spChg chg="add del mod">
          <ac:chgData name="Hugo Hermantin" userId="f8efac6e-97d3-4b9b-b8e6-e30fd0bb8b0d" providerId="ADAL" clId="{A87A129A-7CA4-4344-AA2F-25751FC27F5D}" dt="2024-10-11T08:52:37.006" v="3778" actId="478"/>
          <ac:spMkLst>
            <pc:docMk/>
            <pc:sldMk cId="3577720486" sldId="2147483080"/>
            <ac:spMk id="8" creationId="{E5287FB4-D5E7-9AAE-CD7D-5BED571DBB2F}"/>
          </ac:spMkLst>
        </pc:spChg>
        <pc:spChg chg="del">
          <ac:chgData name="Hugo Hermantin" userId="f8efac6e-97d3-4b9b-b8e6-e30fd0bb8b0d" providerId="ADAL" clId="{A87A129A-7CA4-4344-AA2F-25751FC27F5D}" dt="2024-10-10T11:59:46.335" v="199" actId="478"/>
          <ac:spMkLst>
            <pc:docMk/>
            <pc:sldMk cId="3577720486" sldId="2147483080"/>
            <ac:spMk id="9" creationId="{985548DF-261C-D933-ADEA-BBA0ACCB6F7E}"/>
          </ac:spMkLst>
        </pc:spChg>
        <pc:picChg chg="add mod">
          <ac:chgData name="Hugo Hermantin" userId="f8efac6e-97d3-4b9b-b8e6-e30fd0bb8b0d" providerId="ADAL" clId="{A87A129A-7CA4-4344-AA2F-25751FC27F5D}" dt="2024-10-11T08:53:12.010" v="3784" actId="1076"/>
          <ac:picMkLst>
            <pc:docMk/>
            <pc:sldMk cId="3577720486" sldId="2147483080"/>
            <ac:picMk id="3" creationId="{E5924029-16E3-BFE8-7122-4F662BC9EA42}"/>
          </ac:picMkLst>
        </pc:picChg>
        <pc:picChg chg="add del mod">
          <ac:chgData name="Hugo Hermantin" userId="f8efac6e-97d3-4b9b-b8e6-e30fd0bb8b0d" providerId="ADAL" clId="{A87A129A-7CA4-4344-AA2F-25751FC27F5D}" dt="2024-10-10T14:04:32.516" v="2052" actId="478"/>
          <ac:picMkLst>
            <pc:docMk/>
            <pc:sldMk cId="3577720486" sldId="2147483080"/>
            <ac:picMk id="4" creationId="{5BDC0F2A-DFEA-D5FF-E11D-5A62E4C141E9}"/>
          </ac:picMkLst>
        </pc:picChg>
        <pc:picChg chg="add del mod modCrop">
          <ac:chgData name="Hugo Hermantin" userId="f8efac6e-97d3-4b9b-b8e6-e30fd0bb8b0d" providerId="ADAL" clId="{A87A129A-7CA4-4344-AA2F-25751FC27F5D}" dt="2024-10-10T14:39:43.810" v="2337" actId="478"/>
          <ac:picMkLst>
            <pc:docMk/>
            <pc:sldMk cId="3577720486" sldId="2147483080"/>
            <ac:picMk id="7" creationId="{586D2DF6-4D60-DD4E-3D20-C5BAB4D3BF16}"/>
          </ac:picMkLst>
        </pc:picChg>
        <pc:picChg chg="add mod ord">
          <ac:chgData name="Hugo Hermantin" userId="f8efac6e-97d3-4b9b-b8e6-e30fd0bb8b0d" providerId="ADAL" clId="{A87A129A-7CA4-4344-AA2F-25751FC27F5D}" dt="2024-10-11T08:53:06.194" v="3782" actId="14100"/>
          <ac:picMkLst>
            <pc:docMk/>
            <pc:sldMk cId="3577720486" sldId="2147483080"/>
            <ac:picMk id="10" creationId="{5C7A4E51-0F4F-CF9D-0343-E155C8B76ED7}"/>
          </ac:picMkLst>
        </pc:picChg>
        <pc:picChg chg="del">
          <ac:chgData name="Hugo Hermantin" userId="f8efac6e-97d3-4b9b-b8e6-e30fd0bb8b0d" providerId="ADAL" clId="{A87A129A-7CA4-4344-AA2F-25751FC27F5D}" dt="2024-10-10T11:59:46.660" v="200" actId="478"/>
          <ac:picMkLst>
            <pc:docMk/>
            <pc:sldMk cId="3577720486" sldId="2147483080"/>
            <ac:picMk id="11" creationId="{DA10C610-83DA-12FA-06D4-A5EA654C0DF9}"/>
          </ac:picMkLst>
        </pc:picChg>
        <pc:picChg chg="add del">
          <ac:chgData name="Hugo Hermantin" userId="f8efac6e-97d3-4b9b-b8e6-e30fd0bb8b0d" providerId="ADAL" clId="{A87A129A-7CA4-4344-AA2F-25751FC27F5D}" dt="2024-10-10T14:37:09.217" v="2255" actId="478"/>
          <ac:picMkLst>
            <pc:docMk/>
            <pc:sldMk cId="3577720486" sldId="2147483080"/>
            <ac:picMk id="23" creationId="{38A346A3-535C-0902-9844-98584EFCA601}"/>
          </ac:picMkLst>
        </pc:picChg>
        <pc:cxnChg chg="del">
          <ac:chgData name="Hugo Hermantin" userId="f8efac6e-97d3-4b9b-b8e6-e30fd0bb8b0d" providerId="ADAL" clId="{A87A129A-7CA4-4344-AA2F-25751FC27F5D}" dt="2024-10-10T11:59:48.916" v="201" actId="478"/>
          <ac:cxnSpMkLst>
            <pc:docMk/>
            <pc:sldMk cId="3577720486" sldId="2147483080"/>
            <ac:cxnSpMk id="17" creationId="{13AB5210-720E-62FB-46FA-388DC7B632FE}"/>
          </ac:cxnSpMkLst>
        </pc:cxnChg>
      </pc:sldChg>
      <pc:sldChg chg="modSp add del mod">
        <pc:chgData name="Hugo Hermantin" userId="f8efac6e-97d3-4b9b-b8e6-e30fd0bb8b0d" providerId="ADAL" clId="{A87A129A-7CA4-4344-AA2F-25751FC27F5D}" dt="2024-10-10T12:17:46" v="587" actId="47"/>
        <pc:sldMkLst>
          <pc:docMk/>
          <pc:sldMk cId="2308433063" sldId="2147483081"/>
        </pc:sldMkLst>
        <pc:spChg chg="mod">
          <ac:chgData name="Hugo Hermantin" userId="f8efac6e-97d3-4b9b-b8e6-e30fd0bb8b0d" providerId="ADAL" clId="{A87A129A-7CA4-4344-AA2F-25751FC27F5D}" dt="2024-10-10T12:01:09.315" v="275" actId="20577"/>
          <ac:spMkLst>
            <pc:docMk/>
            <pc:sldMk cId="2308433063" sldId="2147483081"/>
            <ac:spMk id="2" creationId="{71C5E9CE-C369-BAAE-6165-DFF5190377AF}"/>
          </ac:spMkLst>
        </pc:spChg>
        <pc:picChg chg="mod">
          <ac:chgData name="Hugo Hermantin" userId="f8efac6e-97d3-4b9b-b8e6-e30fd0bb8b0d" providerId="ADAL" clId="{A87A129A-7CA4-4344-AA2F-25751FC27F5D}" dt="2024-10-10T12:01:05.974" v="269" actId="14826"/>
          <ac:picMkLst>
            <pc:docMk/>
            <pc:sldMk cId="2308433063" sldId="2147483081"/>
            <ac:picMk id="4" creationId="{5BDC0F2A-DFEA-D5FF-E11D-5A62E4C141E9}"/>
          </ac:picMkLst>
        </pc:picChg>
      </pc:sldChg>
      <pc:sldChg chg="del">
        <pc:chgData name="Hugo Hermantin" userId="f8efac6e-97d3-4b9b-b8e6-e30fd0bb8b0d" providerId="ADAL" clId="{A87A129A-7CA4-4344-AA2F-25751FC27F5D}" dt="2024-10-10T12:10:37.536" v="436" actId="47"/>
        <pc:sldMkLst>
          <pc:docMk/>
          <pc:sldMk cId="2149663107" sldId="2147483082"/>
        </pc:sldMkLst>
      </pc:sldChg>
      <pc:sldChg chg="add del">
        <pc:chgData name="Hugo Hermantin" userId="f8efac6e-97d3-4b9b-b8e6-e30fd0bb8b0d" providerId="ADAL" clId="{A87A129A-7CA4-4344-AA2F-25751FC27F5D}" dt="2024-10-10T12:02:05.966" v="288"/>
        <pc:sldMkLst>
          <pc:docMk/>
          <pc:sldMk cId="456899358" sldId="2147483083"/>
        </pc:sldMkLst>
      </pc:sldChg>
      <pc:sldChg chg="addSp delSp modSp add mod modNotesTx">
        <pc:chgData name="Hugo Hermantin" userId="f8efac6e-97d3-4b9b-b8e6-e30fd0bb8b0d" providerId="ADAL" clId="{A87A129A-7CA4-4344-AA2F-25751FC27F5D}" dt="2024-10-11T09:59:13.961" v="5111"/>
        <pc:sldMkLst>
          <pc:docMk/>
          <pc:sldMk cId="2499350689" sldId="2147483083"/>
        </pc:sldMkLst>
        <pc:spChg chg="mod">
          <ac:chgData name="Hugo Hermantin" userId="f8efac6e-97d3-4b9b-b8e6-e30fd0bb8b0d" providerId="ADAL" clId="{A87A129A-7CA4-4344-AA2F-25751FC27F5D}" dt="2024-10-10T14:36:25.221" v="2214" actId="20577"/>
          <ac:spMkLst>
            <pc:docMk/>
            <pc:sldMk cId="2499350689" sldId="2147483083"/>
            <ac:spMk id="2" creationId="{71C5E9CE-C369-BAAE-6165-DFF5190377AF}"/>
          </ac:spMkLst>
        </pc:spChg>
        <pc:spChg chg="add mod">
          <ac:chgData name="Hugo Hermantin" userId="f8efac6e-97d3-4b9b-b8e6-e30fd0bb8b0d" providerId="ADAL" clId="{A87A129A-7CA4-4344-AA2F-25751FC27F5D}" dt="2024-10-11T09:58:50.869" v="5103" actId="114"/>
          <ac:spMkLst>
            <pc:docMk/>
            <pc:sldMk cId="2499350689" sldId="2147483083"/>
            <ac:spMk id="3" creationId="{46E43297-F218-C6DB-6AEE-171706EFB74A}"/>
          </ac:spMkLst>
        </pc:spChg>
        <pc:spChg chg="del">
          <ac:chgData name="Hugo Hermantin" userId="f8efac6e-97d3-4b9b-b8e6-e30fd0bb8b0d" providerId="ADAL" clId="{A87A129A-7CA4-4344-AA2F-25751FC27F5D}" dt="2024-10-10T12:02:10.588" v="290" actId="478"/>
          <ac:spMkLst>
            <pc:docMk/>
            <pc:sldMk cId="2499350689" sldId="2147483083"/>
            <ac:spMk id="8" creationId="{067B5755-0DB8-C552-B6AE-F0486B01BC32}"/>
          </ac:spMkLst>
        </pc:spChg>
        <pc:spChg chg="del">
          <ac:chgData name="Hugo Hermantin" userId="f8efac6e-97d3-4b9b-b8e6-e30fd0bb8b0d" providerId="ADAL" clId="{A87A129A-7CA4-4344-AA2F-25751FC27F5D}" dt="2024-10-10T12:02:10.588" v="290" actId="478"/>
          <ac:spMkLst>
            <pc:docMk/>
            <pc:sldMk cId="2499350689" sldId="2147483083"/>
            <ac:spMk id="9" creationId="{759C3D75-1A9F-7A32-5590-3FCC9ACDFDA8}"/>
          </ac:spMkLst>
        </pc:spChg>
        <pc:picChg chg="del">
          <ac:chgData name="Hugo Hermantin" userId="f8efac6e-97d3-4b9b-b8e6-e30fd0bb8b0d" providerId="ADAL" clId="{A87A129A-7CA4-4344-AA2F-25751FC27F5D}" dt="2024-10-11T09:59:13.778" v="5110" actId="478"/>
          <ac:picMkLst>
            <pc:docMk/>
            <pc:sldMk cId="2499350689" sldId="2147483083"/>
            <ac:picMk id="4" creationId="{01BEC525-B3E1-266D-B0AF-9255E51AF60D}"/>
          </ac:picMkLst>
        </pc:picChg>
        <pc:picChg chg="add mod">
          <ac:chgData name="Hugo Hermantin" userId="f8efac6e-97d3-4b9b-b8e6-e30fd0bb8b0d" providerId="ADAL" clId="{A87A129A-7CA4-4344-AA2F-25751FC27F5D}" dt="2024-10-11T09:59:13.961" v="5111"/>
          <ac:picMkLst>
            <pc:docMk/>
            <pc:sldMk cId="2499350689" sldId="2147483083"/>
            <ac:picMk id="5" creationId="{6A497DD9-92CF-6EA3-80C6-12878E7B6A33}"/>
          </ac:picMkLst>
        </pc:picChg>
        <pc:picChg chg="del">
          <ac:chgData name="Hugo Hermantin" userId="f8efac6e-97d3-4b9b-b8e6-e30fd0bb8b0d" providerId="ADAL" clId="{A87A129A-7CA4-4344-AA2F-25751FC27F5D}" dt="2024-10-10T12:02:10.588" v="290" actId="478"/>
          <ac:picMkLst>
            <pc:docMk/>
            <pc:sldMk cId="2499350689" sldId="2147483083"/>
            <ac:picMk id="5" creationId="{E1B60D38-2738-CBEB-3C54-A25EDA56B49B}"/>
          </ac:picMkLst>
        </pc:picChg>
        <pc:picChg chg="del">
          <ac:chgData name="Hugo Hermantin" userId="f8efac6e-97d3-4b9b-b8e6-e30fd0bb8b0d" providerId="ADAL" clId="{A87A129A-7CA4-4344-AA2F-25751FC27F5D}" dt="2024-10-10T12:02:10.588" v="290" actId="478"/>
          <ac:picMkLst>
            <pc:docMk/>
            <pc:sldMk cId="2499350689" sldId="2147483083"/>
            <ac:picMk id="6" creationId="{6501CD73-9AA0-6243-7079-D86D8EE72691}"/>
          </ac:picMkLst>
        </pc:picChg>
        <pc:picChg chg="del">
          <ac:chgData name="Hugo Hermantin" userId="f8efac6e-97d3-4b9b-b8e6-e30fd0bb8b0d" providerId="ADAL" clId="{A87A129A-7CA4-4344-AA2F-25751FC27F5D}" dt="2024-10-10T12:02:10.588" v="290" actId="478"/>
          <ac:picMkLst>
            <pc:docMk/>
            <pc:sldMk cId="2499350689" sldId="2147483083"/>
            <ac:picMk id="7" creationId="{1D08759D-206C-15C0-73CE-905A77B1D082}"/>
          </ac:picMkLst>
        </pc:picChg>
        <pc:picChg chg="add mod">
          <ac:chgData name="Hugo Hermantin" userId="f8efac6e-97d3-4b9b-b8e6-e30fd0bb8b0d" providerId="ADAL" clId="{A87A129A-7CA4-4344-AA2F-25751FC27F5D}" dt="2024-10-10T13:27:15.400" v="1245" actId="1076"/>
          <ac:picMkLst>
            <pc:docMk/>
            <pc:sldMk cId="2499350689" sldId="2147483083"/>
            <ac:picMk id="10" creationId="{DA91F93A-6980-E91F-6D54-A1707D50685A}"/>
          </ac:picMkLst>
        </pc:picChg>
        <pc:picChg chg="add mod">
          <ac:chgData name="Hugo Hermantin" userId="f8efac6e-97d3-4b9b-b8e6-e30fd0bb8b0d" providerId="ADAL" clId="{A87A129A-7CA4-4344-AA2F-25751FC27F5D}" dt="2024-10-10T13:27:10.175" v="1244" actId="1076"/>
          <ac:picMkLst>
            <pc:docMk/>
            <pc:sldMk cId="2499350689" sldId="2147483083"/>
            <ac:picMk id="12" creationId="{6EF46440-AE41-1892-0598-460A70235A91}"/>
          </ac:picMkLst>
        </pc:picChg>
        <pc:picChg chg="add mod">
          <ac:chgData name="Hugo Hermantin" userId="f8efac6e-97d3-4b9b-b8e6-e30fd0bb8b0d" providerId="ADAL" clId="{A87A129A-7CA4-4344-AA2F-25751FC27F5D}" dt="2024-10-10T13:25:43.107" v="1218" actId="1076"/>
          <ac:picMkLst>
            <pc:docMk/>
            <pc:sldMk cId="2499350689" sldId="2147483083"/>
            <ac:picMk id="14" creationId="{20CDC8BF-4376-29EF-6802-6990CFA5DCC3}"/>
          </ac:picMkLst>
        </pc:picChg>
        <pc:picChg chg="add mod">
          <ac:chgData name="Hugo Hermantin" userId="f8efac6e-97d3-4b9b-b8e6-e30fd0bb8b0d" providerId="ADAL" clId="{A87A129A-7CA4-4344-AA2F-25751FC27F5D}" dt="2024-10-10T13:27:15.400" v="1245" actId="1076"/>
          <ac:picMkLst>
            <pc:docMk/>
            <pc:sldMk cId="2499350689" sldId="2147483083"/>
            <ac:picMk id="16" creationId="{9DE7B9EE-89BF-6CF6-D382-6DDFA348AC77}"/>
          </ac:picMkLst>
        </pc:picChg>
        <pc:picChg chg="add mod">
          <ac:chgData name="Hugo Hermantin" userId="f8efac6e-97d3-4b9b-b8e6-e30fd0bb8b0d" providerId="ADAL" clId="{A87A129A-7CA4-4344-AA2F-25751FC27F5D}" dt="2024-10-11T08:34:41.106" v="3608" actId="14100"/>
          <ac:picMkLst>
            <pc:docMk/>
            <pc:sldMk cId="2499350689" sldId="2147483083"/>
            <ac:picMk id="18" creationId="{619168D6-7681-780B-60FF-63BD549F8516}"/>
          </ac:picMkLst>
        </pc:picChg>
        <pc:picChg chg="add mod">
          <ac:chgData name="Hugo Hermantin" userId="f8efac6e-97d3-4b9b-b8e6-e30fd0bb8b0d" providerId="ADAL" clId="{A87A129A-7CA4-4344-AA2F-25751FC27F5D}" dt="2024-10-10T13:26:23.999" v="1230" actId="1076"/>
          <ac:picMkLst>
            <pc:docMk/>
            <pc:sldMk cId="2499350689" sldId="2147483083"/>
            <ac:picMk id="20" creationId="{87E4042E-B8A2-07F4-97FC-132C41B958A1}"/>
          </ac:picMkLst>
        </pc:picChg>
        <pc:picChg chg="add mod">
          <ac:chgData name="Hugo Hermantin" userId="f8efac6e-97d3-4b9b-b8e6-e30fd0bb8b0d" providerId="ADAL" clId="{A87A129A-7CA4-4344-AA2F-25751FC27F5D}" dt="2024-10-10T13:27:15.400" v="1245" actId="1076"/>
          <ac:picMkLst>
            <pc:docMk/>
            <pc:sldMk cId="2499350689" sldId="2147483083"/>
            <ac:picMk id="22" creationId="{DC959B97-0BC4-4881-EBE8-FAA1C01BDFDE}"/>
          </ac:picMkLst>
        </pc:picChg>
        <pc:picChg chg="add mod">
          <ac:chgData name="Hugo Hermantin" userId="f8efac6e-97d3-4b9b-b8e6-e30fd0bb8b0d" providerId="ADAL" clId="{A87A129A-7CA4-4344-AA2F-25751FC27F5D}" dt="2024-10-10T13:27:10.175" v="1244" actId="1076"/>
          <ac:picMkLst>
            <pc:docMk/>
            <pc:sldMk cId="2499350689" sldId="2147483083"/>
            <ac:picMk id="25" creationId="{666124A9-3335-9DA6-DE00-408B3C7673CB}"/>
          </ac:picMkLst>
        </pc:picChg>
        <pc:picChg chg="add mod">
          <ac:chgData name="Hugo Hermantin" userId="f8efac6e-97d3-4b9b-b8e6-e30fd0bb8b0d" providerId="ADAL" clId="{A87A129A-7CA4-4344-AA2F-25751FC27F5D}" dt="2024-10-10T13:26:51.899" v="1240" actId="1076"/>
          <ac:picMkLst>
            <pc:docMk/>
            <pc:sldMk cId="2499350689" sldId="2147483083"/>
            <ac:picMk id="27" creationId="{B1084B12-016E-69DF-621F-B1E985B17323}"/>
          </ac:picMkLst>
        </pc:picChg>
      </pc:sldChg>
      <pc:sldChg chg="addSp delSp modSp add del mod modShow modNotesTx">
        <pc:chgData name="Hugo Hermantin" userId="f8efac6e-97d3-4b9b-b8e6-e30fd0bb8b0d" providerId="ADAL" clId="{A87A129A-7CA4-4344-AA2F-25751FC27F5D}" dt="2024-10-11T09:42:04.023" v="4758" actId="47"/>
        <pc:sldMkLst>
          <pc:docMk/>
          <pc:sldMk cId="1907024787" sldId="2147483084"/>
        </pc:sldMkLst>
        <pc:spChg chg="mod">
          <ac:chgData name="Hugo Hermantin" userId="f8efac6e-97d3-4b9b-b8e6-e30fd0bb8b0d" providerId="ADAL" clId="{A87A129A-7CA4-4344-AA2F-25751FC27F5D}" dt="2024-10-10T15:11:05.859" v="3132" actId="20577"/>
          <ac:spMkLst>
            <pc:docMk/>
            <pc:sldMk cId="1907024787" sldId="2147483084"/>
            <ac:spMk id="2" creationId="{71C5E9CE-C369-BAAE-6165-DFF5190377AF}"/>
          </ac:spMkLst>
        </pc:spChg>
        <pc:spChg chg="del mod">
          <ac:chgData name="Hugo Hermantin" userId="f8efac6e-97d3-4b9b-b8e6-e30fd0bb8b0d" providerId="ADAL" clId="{A87A129A-7CA4-4344-AA2F-25751FC27F5D}" dt="2024-10-10T14:47:02.740" v="2472" actId="478"/>
          <ac:spMkLst>
            <pc:docMk/>
            <pc:sldMk cId="1907024787" sldId="2147483084"/>
            <ac:spMk id="3" creationId="{97A769A4-63B0-AEB2-5C59-30FC64649536}"/>
          </ac:spMkLst>
        </pc:spChg>
        <pc:spChg chg="del">
          <ac:chgData name="Hugo Hermantin" userId="f8efac6e-97d3-4b9b-b8e6-e30fd0bb8b0d" providerId="ADAL" clId="{A87A129A-7CA4-4344-AA2F-25751FC27F5D}" dt="2024-10-10T12:07:15.066" v="341" actId="478"/>
          <ac:spMkLst>
            <pc:docMk/>
            <pc:sldMk cId="1907024787" sldId="2147483084"/>
            <ac:spMk id="9" creationId="{985548DF-261C-D933-ADEA-BBA0ACCB6F7E}"/>
          </ac:spMkLst>
        </pc:spChg>
        <pc:spChg chg="mod">
          <ac:chgData name="Hugo Hermantin" userId="f8efac6e-97d3-4b9b-b8e6-e30fd0bb8b0d" providerId="ADAL" clId="{A87A129A-7CA4-4344-AA2F-25751FC27F5D}" dt="2024-10-10T14:47:03.784" v="2473"/>
          <ac:spMkLst>
            <pc:docMk/>
            <pc:sldMk cId="1907024787" sldId="2147483084"/>
            <ac:spMk id="10" creationId="{E6246774-44B1-A0A8-3EE8-3157706B9BC1}"/>
          </ac:spMkLst>
        </pc:spChg>
        <pc:spChg chg="mod">
          <ac:chgData name="Hugo Hermantin" userId="f8efac6e-97d3-4b9b-b8e6-e30fd0bb8b0d" providerId="ADAL" clId="{A87A129A-7CA4-4344-AA2F-25751FC27F5D}" dt="2024-10-10T14:47:03.784" v="2473"/>
          <ac:spMkLst>
            <pc:docMk/>
            <pc:sldMk cId="1907024787" sldId="2147483084"/>
            <ac:spMk id="11" creationId="{6A4604BB-2FBB-04F5-724B-61EAD12A615F}"/>
          </ac:spMkLst>
        </pc:spChg>
        <pc:spChg chg="mod">
          <ac:chgData name="Hugo Hermantin" userId="f8efac6e-97d3-4b9b-b8e6-e30fd0bb8b0d" providerId="ADAL" clId="{A87A129A-7CA4-4344-AA2F-25751FC27F5D}" dt="2024-10-10T14:47:03.784" v="2473"/>
          <ac:spMkLst>
            <pc:docMk/>
            <pc:sldMk cId="1907024787" sldId="2147483084"/>
            <ac:spMk id="12" creationId="{4A26BB92-3482-2DA2-6D71-C98A45B533A7}"/>
          </ac:spMkLst>
        </pc:spChg>
        <pc:spChg chg="mod">
          <ac:chgData name="Hugo Hermantin" userId="f8efac6e-97d3-4b9b-b8e6-e30fd0bb8b0d" providerId="ADAL" clId="{A87A129A-7CA4-4344-AA2F-25751FC27F5D}" dt="2024-10-10T14:47:03.784" v="2473"/>
          <ac:spMkLst>
            <pc:docMk/>
            <pc:sldMk cId="1907024787" sldId="2147483084"/>
            <ac:spMk id="13" creationId="{9E781091-1654-E7B3-ECC3-5C6A0A43A824}"/>
          </ac:spMkLst>
        </pc:spChg>
        <pc:spChg chg="add mod">
          <ac:chgData name="Hugo Hermantin" userId="f8efac6e-97d3-4b9b-b8e6-e30fd0bb8b0d" providerId="ADAL" clId="{A87A129A-7CA4-4344-AA2F-25751FC27F5D}" dt="2024-10-11T08:37:35.307" v="3640" actId="20577"/>
          <ac:spMkLst>
            <pc:docMk/>
            <pc:sldMk cId="1907024787" sldId="2147483084"/>
            <ac:spMk id="14" creationId="{CB69D6CD-4F10-9C43-19B9-E5F024B53EE3}"/>
          </ac:spMkLst>
        </pc:spChg>
        <pc:spChg chg="add mod">
          <ac:chgData name="Hugo Hermantin" userId="f8efac6e-97d3-4b9b-b8e6-e30fd0bb8b0d" providerId="ADAL" clId="{A87A129A-7CA4-4344-AA2F-25751FC27F5D}" dt="2024-10-10T14:50:33.168" v="2563" actId="164"/>
          <ac:spMkLst>
            <pc:docMk/>
            <pc:sldMk cId="1907024787" sldId="2147483084"/>
            <ac:spMk id="17" creationId="{8FCC5755-3342-7691-BCC4-3D7F0497EB66}"/>
          </ac:spMkLst>
        </pc:spChg>
        <pc:spChg chg="add mod">
          <ac:chgData name="Hugo Hermantin" userId="f8efac6e-97d3-4b9b-b8e6-e30fd0bb8b0d" providerId="ADAL" clId="{A87A129A-7CA4-4344-AA2F-25751FC27F5D}" dt="2024-10-10T14:50:33.168" v="2563" actId="164"/>
          <ac:spMkLst>
            <pc:docMk/>
            <pc:sldMk cId="1907024787" sldId="2147483084"/>
            <ac:spMk id="18" creationId="{6B30CE99-3BB3-6F42-8DFC-29856D3EA15B}"/>
          </ac:spMkLst>
        </pc:spChg>
        <pc:grpChg chg="add del mod">
          <ac:chgData name="Hugo Hermantin" userId="f8efac6e-97d3-4b9b-b8e6-e30fd0bb8b0d" providerId="ADAL" clId="{A87A129A-7CA4-4344-AA2F-25751FC27F5D}" dt="2024-10-10T14:49:20.729" v="2504" actId="478"/>
          <ac:grpSpMkLst>
            <pc:docMk/>
            <pc:sldMk cId="1907024787" sldId="2147483084"/>
            <ac:grpSpMk id="7" creationId="{CADBCB8C-CA45-ADB6-797C-6DD57F108A8A}"/>
          </ac:grpSpMkLst>
        </pc:grpChg>
        <pc:grpChg chg="add mod">
          <ac:chgData name="Hugo Hermantin" userId="f8efac6e-97d3-4b9b-b8e6-e30fd0bb8b0d" providerId="ADAL" clId="{A87A129A-7CA4-4344-AA2F-25751FC27F5D}" dt="2024-10-10T14:50:35.064" v="2564" actId="1076"/>
          <ac:grpSpMkLst>
            <pc:docMk/>
            <pc:sldMk cId="1907024787" sldId="2147483084"/>
            <ac:grpSpMk id="19" creationId="{3EFF62FC-02AA-0A85-1341-514D02D775F8}"/>
          </ac:grpSpMkLst>
        </pc:grpChg>
        <pc:picChg chg="add del mod">
          <ac:chgData name="Hugo Hermantin" userId="f8efac6e-97d3-4b9b-b8e6-e30fd0bb8b0d" providerId="ADAL" clId="{A87A129A-7CA4-4344-AA2F-25751FC27F5D}" dt="2024-10-10T14:47:02.740" v="2472" actId="478"/>
          <ac:picMkLst>
            <pc:docMk/>
            <pc:sldMk cId="1907024787" sldId="2147483084"/>
            <ac:picMk id="6" creationId="{90255198-8992-1356-D740-6734B0A422C5}"/>
          </ac:picMkLst>
        </pc:picChg>
        <pc:picChg chg="mod">
          <ac:chgData name="Hugo Hermantin" userId="f8efac6e-97d3-4b9b-b8e6-e30fd0bb8b0d" providerId="ADAL" clId="{A87A129A-7CA4-4344-AA2F-25751FC27F5D}" dt="2024-10-10T14:47:03.784" v="2473"/>
          <ac:picMkLst>
            <pc:docMk/>
            <pc:sldMk cId="1907024787" sldId="2147483084"/>
            <ac:picMk id="8" creationId="{828DC087-9DC5-48C9-DBE3-D374ABF6D7BC}"/>
          </ac:picMkLst>
        </pc:picChg>
        <pc:picChg chg="add mod">
          <ac:chgData name="Hugo Hermantin" userId="f8efac6e-97d3-4b9b-b8e6-e30fd0bb8b0d" providerId="ADAL" clId="{A87A129A-7CA4-4344-AA2F-25751FC27F5D}" dt="2024-10-10T14:50:33.168" v="2563" actId="164"/>
          <ac:picMkLst>
            <pc:docMk/>
            <pc:sldMk cId="1907024787" sldId="2147483084"/>
            <ac:picMk id="16" creationId="{28293266-BBA2-6521-F7AB-6A25B1132EAA}"/>
          </ac:picMkLst>
        </pc:picChg>
      </pc:sldChg>
      <pc:sldChg chg="add del">
        <pc:chgData name="Hugo Hermantin" userId="f8efac6e-97d3-4b9b-b8e6-e30fd0bb8b0d" providerId="ADAL" clId="{A87A129A-7CA4-4344-AA2F-25751FC27F5D}" dt="2024-10-10T12:07:09.477" v="339"/>
        <pc:sldMkLst>
          <pc:docMk/>
          <pc:sldMk cId="3717347007" sldId="2147483084"/>
        </pc:sldMkLst>
      </pc:sldChg>
      <pc:sldChg chg="modSp add del mod">
        <pc:chgData name="Hugo Hermantin" userId="f8efac6e-97d3-4b9b-b8e6-e30fd0bb8b0d" providerId="ADAL" clId="{A87A129A-7CA4-4344-AA2F-25751FC27F5D}" dt="2024-10-10T14:36:15.083" v="2203" actId="47"/>
        <pc:sldMkLst>
          <pc:docMk/>
          <pc:sldMk cId="1733728206" sldId="2147483085"/>
        </pc:sldMkLst>
        <pc:spChg chg="mod">
          <ac:chgData name="Hugo Hermantin" userId="f8efac6e-97d3-4b9b-b8e6-e30fd0bb8b0d" providerId="ADAL" clId="{A87A129A-7CA4-4344-AA2F-25751FC27F5D}" dt="2024-10-10T12:09:46.562" v="385" actId="20577"/>
          <ac:spMkLst>
            <pc:docMk/>
            <pc:sldMk cId="1733728206" sldId="2147483085"/>
            <ac:spMk id="2" creationId="{00000000-0000-0000-0000-000000000000}"/>
          </ac:spMkLst>
        </pc:spChg>
      </pc:sldChg>
      <pc:sldChg chg="modSp add del mod">
        <pc:chgData name="Hugo Hermantin" userId="f8efac6e-97d3-4b9b-b8e6-e30fd0bb8b0d" providerId="ADAL" clId="{A87A129A-7CA4-4344-AA2F-25751FC27F5D}" dt="2024-10-10T14:36:09.069" v="2200" actId="47"/>
        <pc:sldMkLst>
          <pc:docMk/>
          <pc:sldMk cId="3458959931" sldId="2147483086"/>
        </pc:sldMkLst>
        <pc:spChg chg="mod">
          <ac:chgData name="Hugo Hermantin" userId="f8efac6e-97d3-4b9b-b8e6-e30fd0bb8b0d" providerId="ADAL" clId="{A87A129A-7CA4-4344-AA2F-25751FC27F5D}" dt="2024-10-10T12:10:16.498" v="406" actId="20577"/>
          <ac:spMkLst>
            <pc:docMk/>
            <pc:sldMk cId="3458959931" sldId="2147483086"/>
            <ac:spMk id="2" creationId="{00000000-0000-0000-0000-000000000000}"/>
          </ac:spMkLst>
        </pc:spChg>
      </pc:sldChg>
      <pc:sldChg chg="modSp add del mod">
        <pc:chgData name="Hugo Hermantin" userId="f8efac6e-97d3-4b9b-b8e6-e30fd0bb8b0d" providerId="ADAL" clId="{A87A129A-7CA4-4344-AA2F-25751FC27F5D}" dt="2024-10-10T14:36:03.137" v="2196" actId="47"/>
        <pc:sldMkLst>
          <pc:docMk/>
          <pc:sldMk cId="4094045510" sldId="2147483087"/>
        </pc:sldMkLst>
        <pc:spChg chg="mod">
          <ac:chgData name="Hugo Hermantin" userId="f8efac6e-97d3-4b9b-b8e6-e30fd0bb8b0d" providerId="ADAL" clId="{A87A129A-7CA4-4344-AA2F-25751FC27F5D}" dt="2024-10-10T12:11:03.314" v="471" actId="20577"/>
          <ac:spMkLst>
            <pc:docMk/>
            <pc:sldMk cId="4094045510" sldId="2147483087"/>
            <ac:spMk id="2" creationId="{00000000-0000-0000-0000-000000000000}"/>
          </ac:spMkLst>
        </pc:spChg>
      </pc:sldChg>
      <pc:sldChg chg="add del">
        <pc:chgData name="Hugo Hermantin" userId="f8efac6e-97d3-4b9b-b8e6-e30fd0bb8b0d" providerId="ADAL" clId="{A87A129A-7CA4-4344-AA2F-25751FC27F5D}" dt="2024-10-10T13:27:33.953" v="1246" actId="47"/>
        <pc:sldMkLst>
          <pc:docMk/>
          <pc:sldMk cId="2814181548" sldId="2147483088"/>
        </pc:sldMkLst>
      </pc:sldChg>
      <pc:sldChg chg="addSp delSp modSp add del mod ord modNotesTx">
        <pc:chgData name="Hugo Hermantin" userId="f8efac6e-97d3-4b9b-b8e6-e30fd0bb8b0d" providerId="ADAL" clId="{A87A129A-7CA4-4344-AA2F-25751FC27F5D}" dt="2024-10-11T09:13:34.749" v="3941" actId="47"/>
        <pc:sldMkLst>
          <pc:docMk/>
          <pc:sldMk cId="1704777317" sldId="2147483089"/>
        </pc:sldMkLst>
        <pc:spChg chg="mod">
          <ac:chgData name="Hugo Hermantin" userId="f8efac6e-97d3-4b9b-b8e6-e30fd0bb8b0d" providerId="ADAL" clId="{A87A129A-7CA4-4344-AA2F-25751FC27F5D}" dt="2024-10-10T12:18:32.920" v="647" actId="20577"/>
          <ac:spMkLst>
            <pc:docMk/>
            <pc:sldMk cId="1704777317" sldId="2147483089"/>
            <ac:spMk id="2" creationId="{71C5E9CE-C369-BAAE-6165-DFF5190377AF}"/>
          </ac:spMkLst>
        </pc:spChg>
        <pc:spChg chg="add mod">
          <ac:chgData name="Hugo Hermantin" userId="f8efac6e-97d3-4b9b-b8e6-e30fd0bb8b0d" providerId="ADAL" clId="{A87A129A-7CA4-4344-AA2F-25751FC27F5D}" dt="2024-10-10T12:20:19.099" v="661" actId="164"/>
          <ac:spMkLst>
            <pc:docMk/>
            <pc:sldMk cId="1704777317" sldId="2147483089"/>
            <ac:spMk id="6" creationId="{1D4BEBE2-CF1B-C9D8-4F62-8E5BD9BCB1B3}"/>
          </ac:spMkLst>
        </pc:spChg>
        <pc:spChg chg="add mod">
          <ac:chgData name="Hugo Hermantin" userId="f8efac6e-97d3-4b9b-b8e6-e30fd0bb8b0d" providerId="ADAL" clId="{A87A129A-7CA4-4344-AA2F-25751FC27F5D}" dt="2024-10-11T08:01:45.115" v="3568" actId="20577"/>
          <ac:spMkLst>
            <pc:docMk/>
            <pc:sldMk cId="1704777317" sldId="2147483089"/>
            <ac:spMk id="10" creationId="{6A94D0C2-8C2A-E1D2-8F0B-598723EFC165}"/>
          </ac:spMkLst>
        </pc:spChg>
        <pc:spChg chg="add del mod">
          <ac:chgData name="Hugo Hermantin" userId="f8efac6e-97d3-4b9b-b8e6-e30fd0bb8b0d" providerId="ADAL" clId="{A87A129A-7CA4-4344-AA2F-25751FC27F5D}" dt="2024-10-10T13:49:25.400" v="1700" actId="478"/>
          <ac:spMkLst>
            <pc:docMk/>
            <pc:sldMk cId="1704777317" sldId="2147483089"/>
            <ac:spMk id="13" creationId="{7B8DB8F1-5E7C-1C92-51C4-8ADEAD73F6AD}"/>
          </ac:spMkLst>
        </pc:spChg>
        <pc:grpChg chg="add mod">
          <ac:chgData name="Hugo Hermantin" userId="f8efac6e-97d3-4b9b-b8e6-e30fd0bb8b0d" providerId="ADAL" clId="{A87A129A-7CA4-4344-AA2F-25751FC27F5D}" dt="2024-10-10T14:20:20.164" v="2109" actId="164"/>
          <ac:grpSpMkLst>
            <pc:docMk/>
            <pc:sldMk cId="1704777317" sldId="2147483089"/>
            <ac:grpSpMk id="9" creationId="{5B0EC96C-D01D-5296-F8AC-551E815156D0}"/>
          </ac:grpSpMkLst>
        </pc:grpChg>
        <pc:grpChg chg="add mod">
          <ac:chgData name="Hugo Hermantin" userId="f8efac6e-97d3-4b9b-b8e6-e30fd0bb8b0d" providerId="ADAL" clId="{A87A129A-7CA4-4344-AA2F-25751FC27F5D}" dt="2024-10-10T14:20:28.167" v="2112" actId="1076"/>
          <ac:grpSpMkLst>
            <pc:docMk/>
            <pc:sldMk cId="1704777317" sldId="2147483089"/>
            <ac:grpSpMk id="17" creationId="{D6AF0F20-F841-E213-0338-C9B47B4F7D20}"/>
          </ac:grpSpMkLst>
        </pc:grpChg>
        <pc:picChg chg="add del mod">
          <ac:chgData name="Hugo Hermantin" userId="f8efac6e-97d3-4b9b-b8e6-e30fd0bb8b0d" providerId="ADAL" clId="{A87A129A-7CA4-4344-AA2F-25751FC27F5D}" dt="2024-10-10T12:18:34.607" v="648" actId="478"/>
          <ac:picMkLst>
            <pc:docMk/>
            <pc:sldMk cId="1704777317" sldId="2147483089"/>
            <ac:picMk id="3" creationId="{99BAB1D0-0CC7-C8BB-99EE-594130A01F09}"/>
          </ac:picMkLst>
        </pc:picChg>
        <pc:picChg chg="add mod">
          <ac:chgData name="Hugo Hermantin" userId="f8efac6e-97d3-4b9b-b8e6-e30fd0bb8b0d" providerId="ADAL" clId="{A87A129A-7CA4-4344-AA2F-25751FC27F5D}" dt="2024-10-11T09:07:59.841" v="3924" actId="1076"/>
          <ac:picMkLst>
            <pc:docMk/>
            <pc:sldMk cId="1704777317" sldId="2147483089"/>
            <ac:picMk id="3" creationId="{FB93F2B1-A578-C406-120E-1A8DB0D7788B}"/>
          </ac:picMkLst>
        </pc:picChg>
        <pc:picChg chg="del">
          <ac:chgData name="Hugo Hermantin" userId="f8efac6e-97d3-4b9b-b8e6-e30fd0bb8b0d" providerId="ADAL" clId="{A87A129A-7CA4-4344-AA2F-25751FC27F5D}" dt="2024-10-10T12:13:29.592" v="512" actId="478"/>
          <ac:picMkLst>
            <pc:docMk/>
            <pc:sldMk cId="1704777317" sldId="2147483089"/>
            <ac:picMk id="4" creationId="{5BDC0F2A-DFEA-D5FF-E11D-5A62E4C141E9}"/>
          </ac:picMkLst>
        </pc:picChg>
        <pc:picChg chg="add mod">
          <ac:chgData name="Hugo Hermantin" userId="f8efac6e-97d3-4b9b-b8e6-e30fd0bb8b0d" providerId="ADAL" clId="{A87A129A-7CA4-4344-AA2F-25751FC27F5D}" dt="2024-10-10T12:20:19.099" v="661" actId="164"/>
          <ac:picMkLst>
            <pc:docMk/>
            <pc:sldMk cId="1704777317" sldId="2147483089"/>
            <ac:picMk id="5" creationId="{EE1726DE-7349-3263-BF37-1AC9F77B7FC4}"/>
          </ac:picMkLst>
        </pc:picChg>
        <pc:picChg chg="add mod">
          <ac:chgData name="Hugo Hermantin" userId="f8efac6e-97d3-4b9b-b8e6-e30fd0bb8b0d" providerId="ADAL" clId="{A87A129A-7CA4-4344-AA2F-25751FC27F5D}" dt="2024-10-10T14:20:20.164" v="2109" actId="164"/>
          <ac:picMkLst>
            <pc:docMk/>
            <pc:sldMk cId="1704777317" sldId="2147483089"/>
            <ac:picMk id="7" creationId="{1D024796-6D38-205B-6E8B-CCA9D16AC64C}"/>
          </ac:picMkLst>
        </pc:picChg>
        <pc:picChg chg="add mod">
          <ac:chgData name="Hugo Hermantin" userId="f8efac6e-97d3-4b9b-b8e6-e30fd0bb8b0d" providerId="ADAL" clId="{A87A129A-7CA4-4344-AA2F-25751FC27F5D}" dt="2024-10-10T14:20:20.164" v="2109" actId="164"/>
          <ac:picMkLst>
            <pc:docMk/>
            <pc:sldMk cId="1704777317" sldId="2147483089"/>
            <ac:picMk id="8" creationId="{B691942A-28BF-C9CA-ADBB-6E96BF8BD72C}"/>
          </ac:picMkLst>
        </pc:picChg>
        <pc:picChg chg="add del mod">
          <ac:chgData name="Hugo Hermantin" userId="f8efac6e-97d3-4b9b-b8e6-e30fd0bb8b0d" providerId="ADAL" clId="{A87A129A-7CA4-4344-AA2F-25751FC27F5D}" dt="2024-10-10T13:49:19.136" v="1698" actId="478"/>
          <ac:picMkLst>
            <pc:docMk/>
            <pc:sldMk cId="1704777317" sldId="2147483089"/>
            <ac:picMk id="12" creationId="{15D23DAB-F377-00A2-C56B-939E33EF7D0D}"/>
          </ac:picMkLst>
        </pc:picChg>
        <pc:picChg chg="add del mod">
          <ac:chgData name="Hugo Hermantin" userId="f8efac6e-97d3-4b9b-b8e6-e30fd0bb8b0d" providerId="ADAL" clId="{A87A129A-7CA4-4344-AA2F-25751FC27F5D}" dt="2024-10-10T13:49:17.624" v="1697" actId="478"/>
          <ac:picMkLst>
            <pc:docMk/>
            <pc:sldMk cId="1704777317" sldId="2147483089"/>
            <ac:picMk id="15" creationId="{E693541F-8106-EECF-B671-2C8C0A8C44C8}"/>
          </ac:picMkLst>
        </pc:picChg>
        <pc:picChg chg="add mod ord">
          <ac:chgData name="Hugo Hermantin" userId="f8efac6e-97d3-4b9b-b8e6-e30fd0bb8b0d" providerId="ADAL" clId="{A87A129A-7CA4-4344-AA2F-25751FC27F5D}" dt="2024-10-10T14:20:14.960" v="2108" actId="167"/>
          <ac:picMkLst>
            <pc:docMk/>
            <pc:sldMk cId="1704777317" sldId="2147483089"/>
            <ac:picMk id="16" creationId="{CDBB5052-DA9D-A61E-5CEF-7020699C6F3C}"/>
          </ac:picMkLst>
        </pc:picChg>
      </pc:sldChg>
      <pc:sldChg chg="addSp delSp modSp add mod ord modNotesTx">
        <pc:chgData name="Hugo Hermantin" userId="f8efac6e-97d3-4b9b-b8e6-e30fd0bb8b0d" providerId="ADAL" clId="{A87A129A-7CA4-4344-AA2F-25751FC27F5D}" dt="2024-10-14T14:10:16.070" v="6377" actId="20577"/>
        <pc:sldMkLst>
          <pc:docMk/>
          <pc:sldMk cId="4289625247" sldId="2147483090"/>
        </pc:sldMkLst>
        <pc:spChg chg="mod">
          <ac:chgData name="Hugo Hermantin" userId="f8efac6e-97d3-4b9b-b8e6-e30fd0bb8b0d" providerId="ADAL" clId="{A87A129A-7CA4-4344-AA2F-25751FC27F5D}" dt="2024-10-10T12:49:03.967" v="926" actId="20577"/>
          <ac:spMkLst>
            <pc:docMk/>
            <pc:sldMk cId="4289625247" sldId="2147483090"/>
            <ac:spMk id="2" creationId="{71C5E9CE-C369-BAAE-6165-DFF5190377AF}"/>
          </ac:spMkLst>
        </pc:spChg>
        <pc:spChg chg="mod">
          <ac:chgData name="Hugo Hermantin" userId="f8efac6e-97d3-4b9b-b8e6-e30fd0bb8b0d" providerId="ADAL" clId="{A87A129A-7CA4-4344-AA2F-25751FC27F5D}" dt="2024-10-11T09:18:51.987" v="4103" actId="20577"/>
          <ac:spMkLst>
            <pc:docMk/>
            <pc:sldMk cId="4289625247" sldId="2147483090"/>
            <ac:spMk id="7" creationId="{2AD8F844-E7DA-DD7B-6307-C896A117DAFB}"/>
          </ac:spMkLst>
        </pc:spChg>
        <pc:spChg chg="add mod">
          <ac:chgData name="Hugo Hermantin" userId="f8efac6e-97d3-4b9b-b8e6-e30fd0bb8b0d" providerId="ADAL" clId="{A87A129A-7CA4-4344-AA2F-25751FC27F5D}" dt="2024-10-10T12:35:06.938" v="748" actId="14100"/>
          <ac:spMkLst>
            <pc:docMk/>
            <pc:sldMk cId="4289625247" sldId="2147483090"/>
            <ac:spMk id="9" creationId="{AFBC8251-EADA-FE81-01B4-EE556680B7AC}"/>
          </ac:spMkLst>
        </pc:spChg>
        <pc:picChg chg="add mod">
          <ac:chgData name="Hugo Hermantin" userId="f8efac6e-97d3-4b9b-b8e6-e30fd0bb8b0d" providerId="ADAL" clId="{A87A129A-7CA4-4344-AA2F-25751FC27F5D}" dt="2024-10-11T09:59:18.505" v="5113"/>
          <ac:picMkLst>
            <pc:docMk/>
            <pc:sldMk cId="4289625247" sldId="2147483090"/>
            <ac:picMk id="3" creationId="{0E510861-940C-B09A-E614-F84CE588BF5B}"/>
          </ac:picMkLst>
        </pc:picChg>
        <pc:picChg chg="del">
          <ac:chgData name="Hugo Hermantin" userId="f8efac6e-97d3-4b9b-b8e6-e30fd0bb8b0d" providerId="ADAL" clId="{A87A129A-7CA4-4344-AA2F-25751FC27F5D}" dt="2024-10-10T12:13:58.049" v="519" actId="478"/>
          <ac:picMkLst>
            <pc:docMk/>
            <pc:sldMk cId="4289625247" sldId="2147483090"/>
            <ac:picMk id="3" creationId="{99BAB1D0-0CC7-C8BB-99EE-594130A01F09}"/>
          </ac:picMkLst>
        </pc:picChg>
        <pc:picChg chg="add del mod">
          <ac:chgData name="Hugo Hermantin" userId="f8efac6e-97d3-4b9b-b8e6-e30fd0bb8b0d" providerId="ADAL" clId="{A87A129A-7CA4-4344-AA2F-25751FC27F5D}" dt="2024-10-10T12:14:46.112" v="526" actId="478"/>
          <ac:picMkLst>
            <pc:docMk/>
            <pc:sldMk cId="4289625247" sldId="2147483090"/>
            <ac:picMk id="4" creationId="{F3726038-A835-0F1D-850C-D356D86CF587}"/>
          </ac:picMkLst>
        </pc:picChg>
        <pc:picChg chg="add mod">
          <ac:chgData name="Hugo Hermantin" userId="f8efac6e-97d3-4b9b-b8e6-e30fd0bb8b0d" providerId="ADAL" clId="{A87A129A-7CA4-4344-AA2F-25751FC27F5D}" dt="2024-10-10T14:20:57.748" v="2117" actId="1076"/>
          <ac:picMkLst>
            <pc:docMk/>
            <pc:sldMk cId="4289625247" sldId="2147483090"/>
            <ac:picMk id="6" creationId="{90EC6975-614B-10C7-E4D0-6252FD130A7E}"/>
          </ac:picMkLst>
        </pc:picChg>
        <pc:picChg chg="add del mod modCrop">
          <ac:chgData name="Hugo Hermantin" userId="f8efac6e-97d3-4b9b-b8e6-e30fd0bb8b0d" providerId="ADAL" clId="{A87A129A-7CA4-4344-AA2F-25751FC27F5D}" dt="2024-10-10T12:51:36.103" v="954" actId="478"/>
          <ac:picMkLst>
            <pc:docMk/>
            <pc:sldMk cId="4289625247" sldId="2147483090"/>
            <ac:picMk id="8" creationId="{2C4DF003-84F8-44E2-E9A8-B5A42BB63658}"/>
          </ac:picMkLst>
        </pc:picChg>
        <pc:picChg chg="add mod">
          <ac:chgData name="Hugo Hermantin" userId="f8efac6e-97d3-4b9b-b8e6-e30fd0bb8b0d" providerId="ADAL" clId="{A87A129A-7CA4-4344-AA2F-25751FC27F5D}" dt="2024-10-10T14:21:32.631" v="2174" actId="1076"/>
          <ac:picMkLst>
            <pc:docMk/>
            <pc:sldMk cId="4289625247" sldId="2147483090"/>
            <ac:picMk id="10" creationId="{EFC4E99A-2A87-D9FE-A436-7495ED51B37A}"/>
          </ac:picMkLst>
        </pc:picChg>
        <pc:picChg chg="add mod">
          <ac:chgData name="Hugo Hermantin" userId="f8efac6e-97d3-4b9b-b8e6-e30fd0bb8b0d" providerId="ADAL" clId="{A87A129A-7CA4-4344-AA2F-25751FC27F5D}" dt="2024-10-10T13:47:13.064" v="1670"/>
          <ac:picMkLst>
            <pc:docMk/>
            <pc:sldMk cId="4289625247" sldId="2147483090"/>
            <ac:picMk id="11" creationId="{F8932A46-0C73-99AA-BC8B-4F3BBE0834C8}"/>
          </ac:picMkLst>
        </pc:picChg>
        <pc:picChg chg="add mod">
          <ac:chgData name="Hugo Hermantin" userId="f8efac6e-97d3-4b9b-b8e6-e30fd0bb8b0d" providerId="ADAL" clId="{A87A129A-7CA4-4344-AA2F-25751FC27F5D}" dt="2024-10-10T13:47:13.064" v="1670"/>
          <ac:picMkLst>
            <pc:docMk/>
            <pc:sldMk cId="4289625247" sldId="2147483090"/>
            <ac:picMk id="12" creationId="{AAE7D5D1-4E57-5D52-CC34-F56FE56059F4}"/>
          </ac:picMkLst>
        </pc:picChg>
        <pc:picChg chg="add del mod">
          <ac:chgData name="Hugo Hermantin" userId="f8efac6e-97d3-4b9b-b8e6-e30fd0bb8b0d" providerId="ADAL" clId="{A87A129A-7CA4-4344-AA2F-25751FC27F5D}" dt="2024-10-10T13:53:10.127" v="1758" actId="478"/>
          <ac:picMkLst>
            <pc:docMk/>
            <pc:sldMk cId="4289625247" sldId="2147483090"/>
            <ac:picMk id="13" creationId="{A72AE990-1C80-2C75-0599-D868B5DA86C3}"/>
          </ac:picMkLst>
        </pc:picChg>
        <pc:picChg chg="add del mod ord">
          <ac:chgData name="Hugo Hermantin" userId="f8efac6e-97d3-4b9b-b8e6-e30fd0bb8b0d" providerId="ADAL" clId="{A87A129A-7CA4-4344-AA2F-25751FC27F5D}" dt="2024-10-11T09:59:18.306" v="5112" actId="478"/>
          <ac:picMkLst>
            <pc:docMk/>
            <pc:sldMk cId="4289625247" sldId="2147483090"/>
            <ac:picMk id="14" creationId="{5C14E406-0DC5-AE95-A966-6233F0C69251}"/>
          </ac:picMkLst>
        </pc:picChg>
      </pc:sldChg>
      <pc:sldChg chg="addSp delSp modSp add mod ord modNotesTx">
        <pc:chgData name="Hugo Hermantin" userId="f8efac6e-97d3-4b9b-b8e6-e30fd0bb8b0d" providerId="ADAL" clId="{A87A129A-7CA4-4344-AA2F-25751FC27F5D}" dt="2024-10-14T10:13:41.496" v="6245"/>
        <pc:sldMkLst>
          <pc:docMk/>
          <pc:sldMk cId="212058252" sldId="2147483091"/>
        </pc:sldMkLst>
        <pc:spChg chg="mod">
          <ac:chgData name="Hugo Hermantin" userId="f8efac6e-97d3-4b9b-b8e6-e30fd0bb8b0d" providerId="ADAL" clId="{A87A129A-7CA4-4344-AA2F-25751FC27F5D}" dt="2024-10-11T09:20:48.906" v="4153" actId="20577"/>
          <ac:spMkLst>
            <pc:docMk/>
            <pc:sldMk cId="212058252" sldId="2147483091"/>
            <ac:spMk id="2" creationId="{71C5E9CE-C369-BAAE-6165-DFF5190377AF}"/>
          </ac:spMkLst>
        </pc:spChg>
        <pc:spChg chg="add del mod">
          <ac:chgData name="Hugo Hermantin" userId="f8efac6e-97d3-4b9b-b8e6-e30fd0bb8b0d" providerId="ADAL" clId="{A87A129A-7CA4-4344-AA2F-25751FC27F5D}" dt="2024-10-10T13:44:05.249" v="1609" actId="478"/>
          <ac:spMkLst>
            <pc:docMk/>
            <pc:sldMk cId="212058252" sldId="2147483091"/>
            <ac:spMk id="4" creationId="{A29EABEA-2F1A-205D-1189-FE2835B7FA71}"/>
          </ac:spMkLst>
        </pc:spChg>
        <pc:spChg chg="add mod">
          <ac:chgData name="Hugo Hermantin" userId="f8efac6e-97d3-4b9b-b8e6-e30fd0bb8b0d" providerId="ADAL" clId="{A87A129A-7CA4-4344-AA2F-25751FC27F5D}" dt="2024-10-11T09:34:35.647" v="4663" actId="20577"/>
          <ac:spMkLst>
            <pc:docMk/>
            <pc:sldMk cId="212058252" sldId="2147483091"/>
            <ac:spMk id="5" creationId="{795D4B9D-50E1-C2C0-E9B5-04D68F90F262}"/>
          </ac:spMkLst>
        </pc:spChg>
        <pc:spChg chg="add del mod">
          <ac:chgData name="Hugo Hermantin" userId="f8efac6e-97d3-4b9b-b8e6-e30fd0bb8b0d" providerId="ADAL" clId="{A87A129A-7CA4-4344-AA2F-25751FC27F5D}" dt="2024-10-10T13:44:02.217" v="1608" actId="478"/>
          <ac:spMkLst>
            <pc:docMk/>
            <pc:sldMk cId="212058252" sldId="2147483091"/>
            <ac:spMk id="7" creationId="{939CDBB9-608A-B7B7-85A7-221338829FFA}"/>
          </ac:spMkLst>
        </pc:spChg>
        <pc:picChg chg="add mod">
          <ac:chgData name="Hugo Hermantin" userId="f8efac6e-97d3-4b9b-b8e6-e30fd0bb8b0d" providerId="ADAL" clId="{A87A129A-7CA4-4344-AA2F-25751FC27F5D}" dt="2024-10-11T13:49:35.152" v="5211" actId="1076"/>
          <ac:picMkLst>
            <pc:docMk/>
            <pc:sldMk cId="212058252" sldId="2147483091"/>
            <ac:picMk id="3" creationId="{A6907E91-E35F-AB0C-5F06-9B2EBCFD3332}"/>
          </ac:picMkLst>
        </pc:picChg>
        <pc:picChg chg="add mod">
          <ac:chgData name="Hugo Hermantin" userId="f8efac6e-97d3-4b9b-b8e6-e30fd0bb8b0d" providerId="ADAL" clId="{A87A129A-7CA4-4344-AA2F-25751FC27F5D}" dt="2024-10-11T09:59:21.098" v="5115"/>
          <ac:picMkLst>
            <pc:docMk/>
            <pc:sldMk cId="212058252" sldId="2147483091"/>
            <ac:picMk id="4" creationId="{1737BF5E-8F25-DC8C-7408-93B1DF1BF0CF}"/>
          </ac:picMkLst>
        </pc:picChg>
        <pc:picChg chg="del">
          <ac:chgData name="Hugo Hermantin" userId="f8efac6e-97d3-4b9b-b8e6-e30fd0bb8b0d" providerId="ADAL" clId="{A87A129A-7CA4-4344-AA2F-25751FC27F5D}" dt="2024-10-10T12:16:34.215" v="578" actId="478"/>
          <ac:picMkLst>
            <pc:docMk/>
            <pc:sldMk cId="212058252" sldId="2147483091"/>
            <ac:picMk id="6" creationId="{90EC6975-614B-10C7-E4D0-6252FD130A7E}"/>
          </ac:picMkLst>
        </pc:picChg>
        <pc:picChg chg="del">
          <ac:chgData name="Hugo Hermantin" userId="f8efac6e-97d3-4b9b-b8e6-e30fd0bb8b0d" providerId="ADAL" clId="{A87A129A-7CA4-4344-AA2F-25751FC27F5D}" dt="2024-10-10T12:16:34.215" v="578" actId="478"/>
          <ac:picMkLst>
            <pc:docMk/>
            <pc:sldMk cId="212058252" sldId="2147483091"/>
            <ac:picMk id="8" creationId="{2C4DF003-84F8-44E2-E9A8-B5A42BB63658}"/>
          </ac:picMkLst>
        </pc:picChg>
        <pc:picChg chg="add del mod">
          <ac:chgData name="Hugo Hermantin" userId="f8efac6e-97d3-4b9b-b8e6-e30fd0bb8b0d" providerId="ADAL" clId="{A87A129A-7CA4-4344-AA2F-25751FC27F5D}" dt="2024-10-11T09:59:20.955" v="5114" actId="478"/>
          <ac:picMkLst>
            <pc:docMk/>
            <pc:sldMk cId="212058252" sldId="2147483091"/>
            <ac:picMk id="9" creationId="{2603514B-204E-EA7A-32C8-B366D881C35A}"/>
          </ac:picMkLst>
        </pc:picChg>
      </pc:sldChg>
      <pc:sldChg chg="addSp delSp modSp add mod ord modNotesTx">
        <pc:chgData name="Hugo Hermantin" userId="f8efac6e-97d3-4b9b-b8e6-e30fd0bb8b0d" providerId="ADAL" clId="{A87A129A-7CA4-4344-AA2F-25751FC27F5D}" dt="2024-10-14T10:14:20.001" v="6251" actId="20577"/>
        <pc:sldMkLst>
          <pc:docMk/>
          <pc:sldMk cId="2281091744" sldId="2147483092"/>
        </pc:sldMkLst>
        <pc:spChg chg="mod">
          <ac:chgData name="Hugo Hermantin" userId="f8efac6e-97d3-4b9b-b8e6-e30fd0bb8b0d" providerId="ADAL" clId="{A87A129A-7CA4-4344-AA2F-25751FC27F5D}" dt="2024-10-10T12:48:27.208" v="909" actId="20577"/>
          <ac:spMkLst>
            <pc:docMk/>
            <pc:sldMk cId="2281091744" sldId="2147483092"/>
            <ac:spMk id="2" creationId="{71C5E9CE-C369-BAAE-6165-DFF5190377AF}"/>
          </ac:spMkLst>
        </pc:spChg>
        <pc:spChg chg="add del mod">
          <ac:chgData name="Hugo Hermantin" userId="f8efac6e-97d3-4b9b-b8e6-e30fd0bb8b0d" providerId="ADAL" clId="{A87A129A-7CA4-4344-AA2F-25751FC27F5D}" dt="2024-10-10T12:50:00.432" v="946" actId="478"/>
          <ac:spMkLst>
            <pc:docMk/>
            <pc:sldMk cId="2281091744" sldId="2147483092"/>
            <ac:spMk id="4" creationId="{2CD205E9-74D2-09F8-6657-69BD2F23A8A4}"/>
          </ac:spMkLst>
        </pc:spChg>
        <pc:spChg chg="mod">
          <ac:chgData name="Hugo Hermantin" userId="f8efac6e-97d3-4b9b-b8e6-e30fd0bb8b0d" providerId="ADAL" clId="{A87A129A-7CA4-4344-AA2F-25751FC27F5D}" dt="2024-10-11T09:22:23.962" v="4206" actId="5793"/>
          <ac:spMkLst>
            <pc:docMk/>
            <pc:sldMk cId="2281091744" sldId="2147483092"/>
            <ac:spMk id="5" creationId="{92085407-CA69-D404-BDFA-2F10894A3C8B}"/>
          </ac:spMkLst>
        </pc:spChg>
        <pc:spChg chg="add mod">
          <ac:chgData name="Hugo Hermantin" userId="f8efac6e-97d3-4b9b-b8e6-e30fd0bb8b0d" providerId="ADAL" clId="{A87A129A-7CA4-4344-AA2F-25751FC27F5D}" dt="2024-10-11T14:03:55.769" v="5409" actId="1076"/>
          <ac:spMkLst>
            <pc:docMk/>
            <pc:sldMk cId="2281091744" sldId="2147483092"/>
            <ac:spMk id="10" creationId="{789F6637-1275-95FE-FFD7-473961F4AB82}"/>
          </ac:spMkLst>
        </pc:spChg>
        <pc:spChg chg="add del mod">
          <ac:chgData name="Hugo Hermantin" userId="f8efac6e-97d3-4b9b-b8e6-e30fd0bb8b0d" providerId="ADAL" clId="{A87A129A-7CA4-4344-AA2F-25751FC27F5D}" dt="2024-10-11T09:43:59.710" v="4819" actId="478"/>
          <ac:spMkLst>
            <pc:docMk/>
            <pc:sldMk cId="2281091744" sldId="2147483092"/>
            <ac:spMk id="14" creationId="{DB3DCAB2-0EA2-6CFF-9ECD-F48B39D0CAAA}"/>
          </ac:spMkLst>
        </pc:spChg>
        <pc:spChg chg="add mod">
          <ac:chgData name="Hugo Hermantin" userId="f8efac6e-97d3-4b9b-b8e6-e30fd0bb8b0d" providerId="ADAL" clId="{A87A129A-7CA4-4344-AA2F-25751FC27F5D}" dt="2024-10-14T10:14:16.544" v="6247" actId="20577"/>
          <ac:spMkLst>
            <pc:docMk/>
            <pc:sldMk cId="2281091744" sldId="2147483092"/>
            <ac:spMk id="19" creationId="{55F119C1-CEB8-7150-0731-74574951DC85}"/>
          </ac:spMkLst>
        </pc:spChg>
        <pc:spChg chg="add mod">
          <ac:chgData name="Hugo Hermantin" userId="f8efac6e-97d3-4b9b-b8e6-e30fd0bb8b0d" providerId="ADAL" clId="{A87A129A-7CA4-4344-AA2F-25751FC27F5D}" dt="2024-10-14T10:14:20.001" v="6251" actId="20577"/>
          <ac:spMkLst>
            <pc:docMk/>
            <pc:sldMk cId="2281091744" sldId="2147483092"/>
            <ac:spMk id="20" creationId="{D8ED97A0-68F0-A682-2438-69989A4B7FA6}"/>
          </ac:spMkLst>
        </pc:spChg>
        <pc:spChg chg="add del mod">
          <ac:chgData name="Hugo Hermantin" userId="f8efac6e-97d3-4b9b-b8e6-e30fd0bb8b0d" providerId="ADAL" clId="{A87A129A-7CA4-4344-AA2F-25751FC27F5D}" dt="2024-10-11T13:47:14.841" v="5209" actId="478"/>
          <ac:spMkLst>
            <pc:docMk/>
            <pc:sldMk cId="2281091744" sldId="2147483092"/>
            <ac:spMk id="28" creationId="{75E7970E-18E8-6427-8F5E-0916A550ACB5}"/>
          </ac:spMkLst>
        </pc:spChg>
        <pc:spChg chg="add del mod">
          <ac:chgData name="Hugo Hermantin" userId="f8efac6e-97d3-4b9b-b8e6-e30fd0bb8b0d" providerId="ADAL" clId="{A87A129A-7CA4-4344-AA2F-25751FC27F5D}" dt="2024-10-11T13:47:14.841" v="5209" actId="478"/>
          <ac:spMkLst>
            <pc:docMk/>
            <pc:sldMk cId="2281091744" sldId="2147483092"/>
            <ac:spMk id="29" creationId="{D0DE206C-FFB1-7465-767A-A26BE3FF98B4}"/>
          </ac:spMkLst>
        </pc:spChg>
        <pc:spChg chg="add del mod">
          <ac:chgData name="Hugo Hermantin" userId="f8efac6e-97d3-4b9b-b8e6-e30fd0bb8b0d" providerId="ADAL" clId="{A87A129A-7CA4-4344-AA2F-25751FC27F5D}" dt="2024-10-11T13:47:14.841" v="5209" actId="478"/>
          <ac:spMkLst>
            <pc:docMk/>
            <pc:sldMk cId="2281091744" sldId="2147483092"/>
            <ac:spMk id="30" creationId="{F14B732A-E601-CA4B-4AAA-DA33837868B5}"/>
          </ac:spMkLst>
        </pc:spChg>
        <pc:grpChg chg="add del mod">
          <ac:chgData name="Hugo Hermantin" userId="f8efac6e-97d3-4b9b-b8e6-e30fd0bb8b0d" providerId="ADAL" clId="{A87A129A-7CA4-4344-AA2F-25751FC27F5D}" dt="2024-10-10T12:48:34.159" v="910" actId="165"/>
          <ac:grpSpMkLst>
            <pc:docMk/>
            <pc:sldMk cId="2281091744" sldId="2147483092"/>
            <ac:grpSpMk id="12" creationId="{300C8AFA-CFFA-D899-2E3A-74718C3B0EAE}"/>
          </ac:grpSpMkLst>
        </pc:grpChg>
        <pc:graphicFrameChg chg="add del mod modGraphic">
          <ac:chgData name="Hugo Hermantin" userId="f8efac6e-97d3-4b9b-b8e6-e30fd0bb8b0d" providerId="ADAL" clId="{A87A129A-7CA4-4344-AA2F-25751FC27F5D}" dt="2024-10-11T10:00:31.988" v="5121" actId="478"/>
          <ac:graphicFrameMkLst>
            <pc:docMk/>
            <pc:sldMk cId="2281091744" sldId="2147483092"/>
            <ac:graphicFrameMk id="3" creationId="{0141A469-3967-764F-8EAF-86F283C9B96B}"/>
          </ac:graphicFrameMkLst>
        </pc:graphicFrameChg>
        <pc:picChg chg="del mod">
          <ac:chgData name="Hugo Hermantin" userId="f8efac6e-97d3-4b9b-b8e6-e30fd0bb8b0d" providerId="ADAL" clId="{A87A129A-7CA4-4344-AA2F-25751FC27F5D}" dt="2024-10-10T12:46:36.913" v="827" actId="478"/>
          <ac:picMkLst>
            <pc:docMk/>
            <pc:sldMk cId="2281091744" sldId="2147483092"/>
            <ac:picMk id="3" creationId="{99BAB1D0-0CC7-C8BB-99EE-594130A01F09}"/>
          </ac:picMkLst>
        </pc:picChg>
        <pc:picChg chg="add mod topLvl">
          <ac:chgData name="Hugo Hermantin" userId="f8efac6e-97d3-4b9b-b8e6-e30fd0bb8b0d" providerId="ADAL" clId="{A87A129A-7CA4-4344-AA2F-25751FC27F5D}" dt="2024-10-10T12:48:38.741" v="911" actId="1440"/>
          <ac:picMkLst>
            <pc:docMk/>
            <pc:sldMk cId="2281091744" sldId="2147483092"/>
            <ac:picMk id="7" creationId="{812DF822-2FD1-FD93-0970-812A40F5FE6E}"/>
          </ac:picMkLst>
        </pc:picChg>
        <pc:picChg chg="add mod topLvl">
          <ac:chgData name="Hugo Hermantin" userId="f8efac6e-97d3-4b9b-b8e6-e30fd0bb8b0d" providerId="ADAL" clId="{A87A129A-7CA4-4344-AA2F-25751FC27F5D}" dt="2024-10-10T12:48:38.741" v="911" actId="1440"/>
          <ac:picMkLst>
            <pc:docMk/>
            <pc:sldMk cId="2281091744" sldId="2147483092"/>
            <ac:picMk id="9" creationId="{D2C1D195-1F8C-A9D2-2BF3-C00045FC35FC}"/>
          </ac:picMkLst>
        </pc:picChg>
        <pc:picChg chg="add mod topLvl">
          <ac:chgData name="Hugo Hermantin" userId="f8efac6e-97d3-4b9b-b8e6-e30fd0bb8b0d" providerId="ADAL" clId="{A87A129A-7CA4-4344-AA2F-25751FC27F5D}" dt="2024-10-11T08:30:02.616" v="3607" actId="1076"/>
          <ac:picMkLst>
            <pc:docMk/>
            <pc:sldMk cId="2281091744" sldId="2147483092"/>
            <ac:picMk id="11" creationId="{E3DA1847-570B-E9EA-74B4-80BF791AB996}"/>
          </ac:picMkLst>
        </pc:picChg>
        <pc:picChg chg="add del mod">
          <ac:chgData name="Hugo Hermantin" userId="f8efac6e-97d3-4b9b-b8e6-e30fd0bb8b0d" providerId="ADAL" clId="{A87A129A-7CA4-4344-AA2F-25751FC27F5D}" dt="2024-10-11T08:29:56.605" v="3606" actId="478"/>
          <ac:picMkLst>
            <pc:docMk/>
            <pc:sldMk cId="2281091744" sldId="2147483092"/>
            <ac:picMk id="13" creationId="{D7CF0A8A-5603-7CFA-8CA4-3EF0A1DFD14E}"/>
          </ac:picMkLst>
        </pc:picChg>
        <pc:picChg chg="add del mod ord">
          <ac:chgData name="Hugo Hermantin" userId="f8efac6e-97d3-4b9b-b8e6-e30fd0bb8b0d" providerId="ADAL" clId="{A87A129A-7CA4-4344-AA2F-25751FC27F5D}" dt="2024-10-10T14:35:51.972" v="2195" actId="478"/>
          <ac:picMkLst>
            <pc:docMk/>
            <pc:sldMk cId="2281091744" sldId="2147483092"/>
            <ac:picMk id="15" creationId="{B0389A64-6BC7-FE00-BA9A-3707283C3258}"/>
          </ac:picMkLst>
        </pc:picChg>
        <pc:picChg chg="add del mod">
          <ac:chgData name="Hugo Hermantin" userId="f8efac6e-97d3-4b9b-b8e6-e30fd0bb8b0d" providerId="ADAL" clId="{A87A129A-7CA4-4344-AA2F-25751FC27F5D}" dt="2024-10-11T09:55:44.914" v="4963" actId="478"/>
          <ac:picMkLst>
            <pc:docMk/>
            <pc:sldMk cId="2281091744" sldId="2147483092"/>
            <ac:picMk id="22" creationId="{0F7EC818-2AE7-4541-70C6-462071BE4031}"/>
          </ac:picMkLst>
        </pc:picChg>
        <pc:cxnChg chg="add mod">
          <ac:chgData name="Hugo Hermantin" userId="f8efac6e-97d3-4b9b-b8e6-e30fd0bb8b0d" providerId="ADAL" clId="{A87A129A-7CA4-4344-AA2F-25751FC27F5D}" dt="2024-10-11T14:03:55.769" v="5409" actId="1076"/>
          <ac:cxnSpMkLst>
            <pc:docMk/>
            <pc:sldMk cId="2281091744" sldId="2147483092"/>
            <ac:cxnSpMk id="4" creationId="{C3155679-19AC-AACD-76FF-20344257DE11}"/>
          </ac:cxnSpMkLst>
        </pc:cxnChg>
        <pc:cxnChg chg="add mod">
          <ac:chgData name="Hugo Hermantin" userId="f8efac6e-97d3-4b9b-b8e6-e30fd0bb8b0d" providerId="ADAL" clId="{A87A129A-7CA4-4344-AA2F-25751FC27F5D}" dt="2024-10-11T14:03:55.769" v="5409" actId="1076"/>
          <ac:cxnSpMkLst>
            <pc:docMk/>
            <pc:sldMk cId="2281091744" sldId="2147483092"/>
            <ac:cxnSpMk id="6" creationId="{B4C167D0-F3C0-BD38-164F-29EDF132FF3B}"/>
          </ac:cxnSpMkLst>
        </pc:cxnChg>
        <pc:cxnChg chg="add mod">
          <ac:chgData name="Hugo Hermantin" userId="f8efac6e-97d3-4b9b-b8e6-e30fd0bb8b0d" providerId="ADAL" clId="{A87A129A-7CA4-4344-AA2F-25751FC27F5D}" dt="2024-10-11T14:03:55.769" v="5409" actId="1076"/>
          <ac:cxnSpMkLst>
            <pc:docMk/>
            <pc:sldMk cId="2281091744" sldId="2147483092"/>
            <ac:cxnSpMk id="8" creationId="{0DC5E975-03EE-2104-BC37-4469D4E38301}"/>
          </ac:cxnSpMkLst>
        </pc:cxnChg>
        <pc:cxnChg chg="add del mod">
          <ac:chgData name="Hugo Hermantin" userId="f8efac6e-97d3-4b9b-b8e6-e30fd0bb8b0d" providerId="ADAL" clId="{A87A129A-7CA4-4344-AA2F-25751FC27F5D}" dt="2024-10-11T09:55:46.020" v="4965" actId="478"/>
          <ac:cxnSpMkLst>
            <pc:docMk/>
            <pc:sldMk cId="2281091744" sldId="2147483092"/>
            <ac:cxnSpMk id="8" creationId="{D5A1DE7C-E39C-1889-5FD8-EE606B6A6E66}"/>
          </ac:cxnSpMkLst>
        </pc:cxnChg>
        <pc:cxnChg chg="add del mod ord">
          <ac:chgData name="Hugo Hermantin" userId="f8efac6e-97d3-4b9b-b8e6-e30fd0bb8b0d" providerId="ADAL" clId="{A87A129A-7CA4-4344-AA2F-25751FC27F5D}" dt="2024-10-11T09:55:45.467" v="4964" actId="478"/>
          <ac:cxnSpMkLst>
            <pc:docMk/>
            <pc:sldMk cId="2281091744" sldId="2147483092"/>
            <ac:cxnSpMk id="12" creationId="{E06377A2-B85E-DAF3-93D8-1C501B1C4AC1}"/>
          </ac:cxnSpMkLst>
        </pc:cxnChg>
        <pc:cxnChg chg="add mod">
          <ac:chgData name="Hugo Hermantin" userId="f8efac6e-97d3-4b9b-b8e6-e30fd0bb8b0d" providerId="ADAL" clId="{A87A129A-7CA4-4344-AA2F-25751FC27F5D}" dt="2024-10-11T14:03:55.769" v="5409" actId="1076"/>
          <ac:cxnSpMkLst>
            <pc:docMk/>
            <pc:sldMk cId="2281091744" sldId="2147483092"/>
            <ac:cxnSpMk id="18" creationId="{0202776D-381B-5A3C-D01E-40CBC35FB527}"/>
          </ac:cxnSpMkLst>
        </pc:cxnChg>
        <pc:cxnChg chg="add del mod">
          <ac:chgData name="Hugo Hermantin" userId="f8efac6e-97d3-4b9b-b8e6-e30fd0bb8b0d" providerId="ADAL" clId="{A87A129A-7CA4-4344-AA2F-25751FC27F5D}" dt="2024-10-11T14:01:26.862" v="5354" actId="478"/>
          <ac:cxnSpMkLst>
            <pc:docMk/>
            <pc:sldMk cId="2281091744" sldId="2147483092"/>
            <ac:cxnSpMk id="25" creationId="{032F3F2C-519F-082E-5284-41792F6362B7}"/>
          </ac:cxnSpMkLst>
        </pc:cxnChg>
        <pc:cxnChg chg="add del mod">
          <ac:chgData name="Hugo Hermantin" userId="f8efac6e-97d3-4b9b-b8e6-e30fd0bb8b0d" providerId="ADAL" clId="{A87A129A-7CA4-4344-AA2F-25751FC27F5D}" dt="2024-10-11T13:55:43.256" v="5351" actId="478"/>
          <ac:cxnSpMkLst>
            <pc:docMk/>
            <pc:sldMk cId="2281091744" sldId="2147483092"/>
            <ac:cxnSpMk id="26" creationId="{9DDB47D4-088B-A1B3-4410-541F6AB83FAB}"/>
          </ac:cxnSpMkLst>
        </pc:cxnChg>
      </pc:sldChg>
      <pc:sldChg chg="addSp delSp modSp add del mod">
        <pc:chgData name="Hugo Hermantin" userId="f8efac6e-97d3-4b9b-b8e6-e30fd0bb8b0d" providerId="ADAL" clId="{A87A129A-7CA4-4344-AA2F-25751FC27F5D}" dt="2024-10-10T12:35:40.859" v="754" actId="47"/>
        <pc:sldMkLst>
          <pc:docMk/>
          <pc:sldMk cId="187204451" sldId="2147483093"/>
        </pc:sldMkLst>
        <pc:spChg chg="del">
          <ac:chgData name="Hugo Hermantin" userId="f8efac6e-97d3-4b9b-b8e6-e30fd0bb8b0d" providerId="ADAL" clId="{A87A129A-7CA4-4344-AA2F-25751FC27F5D}" dt="2024-10-10T12:27:09.862" v="741" actId="478"/>
          <ac:spMkLst>
            <pc:docMk/>
            <pc:sldMk cId="187204451" sldId="2147483093"/>
            <ac:spMk id="8" creationId="{067B5755-0DB8-C552-B6AE-F0486B01BC32}"/>
          </ac:spMkLst>
        </pc:spChg>
        <pc:picChg chg="add mod">
          <ac:chgData name="Hugo Hermantin" userId="f8efac6e-97d3-4b9b-b8e6-e30fd0bb8b0d" providerId="ADAL" clId="{A87A129A-7CA4-4344-AA2F-25751FC27F5D}" dt="2024-10-10T12:27:22.933" v="746" actId="1076"/>
          <ac:picMkLst>
            <pc:docMk/>
            <pc:sldMk cId="187204451" sldId="2147483093"/>
            <ac:picMk id="4" creationId="{AF132B63-6AB6-CB90-2B6B-EE5371E79718}"/>
          </ac:picMkLst>
        </pc:picChg>
        <pc:picChg chg="del">
          <ac:chgData name="Hugo Hermantin" userId="f8efac6e-97d3-4b9b-b8e6-e30fd0bb8b0d" providerId="ADAL" clId="{A87A129A-7CA4-4344-AA2F-25751FC27F5D}" dt="2024-10-10T12:27:09.862" v="741" actId="478"/>
          <ac:picMkLst>
            <pc:docMk/>
            <pc:sldMk cId="187204451" sldId="2147483093"/>
            <ac:picMk id="10" creationId="{5784F889-A4B3-1DDE-E24E-9A7B24119716}"/>
          </ac:picMkLst>
        </pc:picChg>
      </pc:sldChg>
      <pc:sldChg chg="addSp delSp modSp add mod ord">
        <pc:chgData name="Hugo Hermantin" userId="f8efac6e-97d3-4b9b-b8e6-e30fd0bb8b0d" providerId="ADAL" clId="{A87A129A-7CA4-4344-AA2F-25751FC27F5D}" dt="2024-10-14T10:13:41.496" v="6245"/>
        <pc:sldMkLst>
          <pc:docMk/>
          <pc:sldMk cId="1571297745" sldId="2147483093"/>
        </pc:sldMkLst>
        <pc:spChg chg="mod">
          <ac:chgData name="Hugo Hermantin" userId="f8efac6e-97d3-4b9b-b8e6-e30fd0bb8b0d" providerId="ADAL" clId="{A87A129A-7CA4-4344-AA2F-25751FC27F5D}" dt="2024-10-10T12:41:18.394" v="826" actId="20577"/>
          <ac:spMkLst>
            <pc:docMk/>
            <pc:sldMk cId="1571297745" sldId="2147483093"/>
            <ac:spMk id="2" creationId="{71C5E9CE-C369-BAAE-6165-DFF5190377AF}"/>
          </ac:spMkLst>
        </pc:spChg>
        <pc:spChg chg="del">
          <ac:chgData name="Hugo Hermantin" userId="f8efac6e-97d3-4b9b-b8e6-e30fd0bb8b0d" providerId="ADAL" clId="{A87A129A-7CA4-4344-AA2F-25751FC27F5D}" dt="2024-10-10T12:36:06.899" v="793" actId="478"/>
          <ac:spMkLst>
            <pc:docMk/>
            <pc:sldMk cId="1571297745" sldId="2147483093"/>
            <ac:spMk id="5" creationId="{41EA288B-41FF-4E79-FD60-542412FAA7AA}"/>
          </ac:spMkLst>
        </pc:spChg>
        <pc:spChg chg="add mod">
          <ac:chgData name="Hugo Hermantin" userId="f8efac6e-97d3-4b9b-b8e6-e30fd0bb8b0d" providerId="ADAL" clId="{A87A129A-7CA4-4344-AA2F-25751FC27F5D}" dt="2024-10-11T14:10:06.200" v="5721" actId="20577"/>
          <ac:spMkLst>
            <pc:docMk/>
            <pc:sldMk cId="1571297745" sldId="2147483093"/>
            <ac:spMk id="7" creationId="{E94159A1-1B75-843A-72B7-AC6C7AB92389}"/>
          </ac:spMkLst>
        </pc:spChg>
        <pc:picChg chg="add mod">
          <ac:chgData name="Hugo Hermantin" userId="f8efac6e-97d3-4b9b-b8e6-e30fd0bb8b0d" providerId="ADAL" clId="{A87A129A-7CA4-4344-AA2F-25751FC27F5D}" dt="2024-10-11T14:09:41.383" v="5693" actId="1076"/>
          <ac:picMkLst>
            <pc:docMk/>
            <pc:sldMk cId="1571297745" sldId="2147483093"/>
            <ac:picMk id="3" creationId="{D22E7B04-7899-D1C9-DB06-9FB520DF4D3A}"/>
          </ac:picMkLst>
        </pc:picChg>
        <pc:picChg chg="del">
          <ac:chgData name="Hugo Hermantin" userId="f8efac6e-97d3-4b9b-b8e6-e30fd0bb8b0d" providerId="ADAL" clId="{A87A129A-7CA4-4344-AA2F-25751FC27F5D}" dt="2024-10-10T12:36:06.899" v="793" actId="478"/>
          <ac:picMkLst>
            <pc:docMk/>
            <pc:sldMk cId="1571297745" sldId="2147483093"/>
            <ac:picMk id="4" creationId="{5BDC0F2A-DFEA-D5FF-E11D-5A62E4C141E9}"/>
          </ac:picMkLst>
        </pc:picChg>
        <pc:picChg chg="add del mod">
          <ac:chgData name="Hugo Hermantin" userId="f8efac6e-97d3-4b9b-b8e6-e30fd0bb8b0d" providerId="ADAL" clId="{A87A129A-7CA4-4344-AA2F-25751FC27F5D}" dt="2024-10-10T12:52:14.567" v="958" actId="478"/>
          <ac:picMkLst>
            <pc:docMk/>
            <pc:sldMk cId="1571297745" sldId="2147483093"/>
            <ac:picMk id="6" creationId="{93C978B7-2296-A4A8-5C74-CC90742F2F9E}"/>
          </ac:picMkLst>
        </pc:picChg>
        <pc:picChg chg="add del mod ord">
          <ac:chgData name="Hugo Hermantin" userId="f8efac6e-97d3-4b9b-b8e6-e30fd0bb8b0d" providerId="ADAL" clId="{A87A129A-7CA4-4344-AA2F-25751FC27F5D}" dt="2024-10-11T09:59:30.598" v="5118" actId="478"/>
          <ac:picMkLst>
            <pc:docMk/>
            <pc:sldMk cId="1571297745" sldId="2147483093"/>
            <ac:picMk id="8" creationId="{0FC80A6E-29DE-7576-2982-019796481E26}"/>
          </ac:picMkLst>
        </pc:picChg>
      </pc:sldChg>
      <pc:sldChg chg="delSp modSp add del mod">
        <pc:chgData name="Hugo Hermantin" userId="f8efac6e-97d3-4b9b-b8e6-e30fd0bb8b0d" providerId="ADAL" clId="{A87A129A-7CA4-4344-AA2F-25751FC27F5D}" dt="2024-10-11T09:12:30.698" v="3940" actId="47"/>
        <pc:sldMkLst>
          <pc:docMk/>
          <pc:sldMk cId="3356934440" sldId="2147483094"/>
        </pc:sldMkLst>
        <pc:spChg chg="mod">
          <ac:chgData name="Hugo Hermantin" userId="f8efac6e-97d3-4b9b-b8e6-e30fd0bb8b0d" providerId="ADAL" clId="{A87A129A-7CA4-4344-AA2F-25751FC27F5D}" dt="2024-10-10T14:42:24.658" v="2468" actId="20577"/>
          <ac:spMkLst>
            <pc:docMk/>
            <pc:sldMk cId="3356934440" sldId="2147483094"/>
            <ac:spMk id="2" creationId="{71C5E9CE-C369-BAAE-6165-DFF5190377AF}"/>
          </ac:spMkLst>
        </pc:spChg>
        <pc:spChg chg="del mod">
          <ac:chgData name="Hugo Hermantin" userId="f8efac6e-97d3-4b9b-b8e6-e30fd0bb8b0d" providerId="ADAL" clId="{A87A129A-7CA4-4344-AA2F-25751FC27F5D}" dt="2024-10-10T14:42:26.930" v="2469" actId="478"/>
          <ac:spMkLst>
            <pc:docMk/>
            <pc:sldMk cId="3356934440" sldId="2147483094"/>
            <ac:spMk id="10" creationId="{6A94D0C2-8C2A-E1D2-8F0B-598723EFC165}"/>
          </ac:spMkLst>
        </pc:spChg>
        <pc:spChg chg="del mod">
          <ac:chgData name="Hugo Hermantin" userId="f8efac6e-97d3-4b9b-b8e6-e30fd0bb8b0d" providerId="ADAL" clId="{A87A129A-7CA4-4344-AA2F-25751FC27F5D}" dt="2024-10-11T09:12:28.779" v="3939" actId="478"/>
          <ac:spMkLst>
            <pc:docMk/>
            <pc:sldMk cId="3356934440" sldId="2147483094"/>
            <ac:spMk id="13" creationId="{7B8DB8F1-5E7C-1C92-51C4-8ADEAD73F6AD}"/>
          </ac:spMkLst>
        </pc:spChg>
        <pc:grpChg chg="del">
          <ac:chgData name="Hugo Hermantin" userId="f8efac6e-97d3-4b9b-b8e6-e30fd0bb8b0d" providerId="ADAL" clId="{A87A129A-7CA4-4344-AA2F-25751FC27F5D}" dt="2024-10-10T13:42:29.385" v="1532" actId="478"/>
          <ac:grpSpMkLst>
            <pc:docMk/>
            <pc:sldMk cId="3356934440" sldId="2147483094"/>
            <ac:grpSpMk id="9" creationId="{5B0EC96C-D01D-5296-F8AC-551E815156D0}"/>
          </ac:grpSpMkLst>
        </pc:grpChg>
        <pc:picChg chg="del">
          <ac:chgData name="Hugo Hermantin" userId="f8efac6e-97d3-4b9b-b8e6-e30fd0bb8b0d" providerId="ADAL" clId="{A87A129A-7CA4-4344-AA2F-25751FC27F5D}" dt="2024-10-10T13:42:29.385" v="1532" actId="478"/>
          <ac:picMkLst>
            <pc:docMk/>
            <pc:sldMk cId="3356934440" sldId="2147483094"/>
            <ac:picMk id="7" creationId="{1D024796-6D38-205B-6E8B-CCA9D16AC64C}"/>
          </ac:picMkLst>
        </pc:picChg>
        <pc:picChg chg="del">
          <ac:chgData name="Hugo Hermantin" userId="f8efac6e-97d3-4b9b-b8e6-e30fd0bb8b0d" providerId="ADAL" clId="{A87A129A-7CA4-4344-AA2F-25751FC27F5D}" dt="2024-10-10T13:42:29.385" v="1532" actId="478"/>
          <ac:picMkLst>
            <pc:docMk/>
            <pc:sldMk cId="3356934440" sldId="2147483094"/>
            <ac:picMk id="8" creationId="{B691942A-28BF-C9CA-ADBB-6E96BF8BD72C}"/>
          </ac:picMkLst>
        </pc:picChg>
        <pc:picChg chg="del mod">
          <ac:chgData name="Hugo Hermantin" userId="f8efac6e-97d3-4b9b-b8e6-e30fd0bb8b0d" providerId="ADAL" clId="{A87A129A-7CA4-4344-AA2F-25751FC27F5D}" dt="2024-10-10T13:42:36.002" v="1537" actId="478"/>
          <ac:picMkLst>
            <pc:docMk/>
            <pc:sldMk cId="3356934440" sldId="2147483094"/>
            <ac:picMk id="12" creationId="{15D23DAB-F377-00A2-C56B-939E33EF7D0D}"/>
          </ac:picMkLst>
        </pc:picChg>
        <pc:picChg chg="del mod">
          <ac:chgData name="Hugo Hermantin" userId="f8efac6e-97d3-4b9b-b8e6-e30fd0bb8b0d" providerId="ADAL" clId="{A87A129A-7CA4-4344-AA2F-25751FC27F5D}" dt="2024-10-11T09:12:28.779" v="3939" actId="478"/>
          <ac:picMkLst>
            <pc:docMk/>
            <pc:sldMk cId="3356934440" sldId="2147483094"/>
            <ac:picMk id="15" creationId="{E693541F-8106-EECF-B671-2C8C0A8C44C8}"/>
          </ac:picMkLst>
        </pc:picChg>
      </pc:sldChg>
      <pc:sldChg chg="add del ord">
        <pc:chgData name="Hugo Hermantin" userId="f8efac6e-97d3-4b9b-b8e6-e30fd0bb8b0d" providerId="ADAL" clId="{A87A129A-7CA4-4344-AA2F-25751FC27F5D}" dt="2024-10-10T12:48:59.405" v="915" actId="47"/>
        <pc:sldMkLst>
          <pc:docMk/>
          <pc:sldMk cId="4049008377" sldId="2147483094"/>
        </pc:sldMkLst>
      </pc:sldChg>
      <pc:sldChg chg="addSp delSp modSp add del mod ord modShow">
        <pc:chgData name="Hugo Hermantin" userId="f8efac6e-97d3-4b9b-b8e6-e30fd0bb8b0d" providerId="ADAL" clId="{A87A129A-7CA4-4344-AA2F-25751FC27F5D}" dt="2024-10-11T15:22:39.765" v="5790" actId="47"/>
        <pc:sldMkLst>
          <pc:docMk/>
          <pc:sldMk cId="2147294249" sldId="2147483095"/>
        </pc:sldMkLst>
        <pc:spChg chg="mod">
          <ac:chgData name="Hugo Hermantin" userId="f8efac6e-97d3-4b9b-b8e6-e30fd0bb8b0d" providerId="ADAL" clId="{A87A129A-7CA4-4344-AA2F-25751FC27F5D}" dt="2024-10-10T14:39:37.244" v="2335" actId="20577"/>
          <ac:spMkLst>
            <pc:docMk/>
            <pc:sldMk cId="2147294249" sldId="2147483095"/>
            <ac:spMk id="2" creationId="{71C5E9CE-C369-BAAE-6165-DFF5190377AF}"/>
          </ac:spMkLst>
        </pc:spChg>
        <pc:spChg chg="del">
          <ac:chgData name="Hugo Hermantin" userId="f8efac6e-97d3-4b9b-b8e6-e30fd0bb8b0d" providerId="ADAL" clId="{A87A129A-7CA4-4344-AA2F-25751FC27F5D}" dt="2024-10-10T13:48:04.305" v="1678" actId="478"/>
          <ac:spMkLst>
            <pc:docMk/>
            <pc:sldMk cId="2147294249" sldId="2147483095"/>
            <ac:spMk id="5" creationId="{41EA288B-41FF-4E79-FD60-542412FAA7AA}"/>
          </ac:spMkLst>
        </pc:spChg>
        <pc:picChg chg="add mod">
          <ac:chgData name="Hugo Hermantin" userId="f8efac6e-97d3-4b9b-b8e6-e30fd0bb8b0d" providerId="ADAL" clId="{A87A129A-7CA4-4344-AA2F-25751FC27F5D}" dt="2024-10-10T14:40:01.824" v="2345" actId="1076"/>
          <ac:picMkLst>
            <pc:docMk/>
            <pc:sldMk cId="2147294249" sldId="2147483095"/>
            <ac:picMk id="3" creationId="{38F983F1-3CB7-FC4F-3E50-B4A6D4C9AA4C}"/>
          </ac:picMkLst>
        </pc:picChg>
        <pc:picChg chg="mod">
          <ac:chgData name="Hugo Hermantin" userId="f8efac6e-97d3-4b9b-b8e6-e30fd0bb8b0d" providerId="ADAL" clId="{A87A129A-7CA4-4344-AA2F-25751FC27F5D}" dt="2024-10-10T14:40:04.163" v="2346" actId="14100"/>
          <ac:picMkLst>
            <pc:docMk/>
            <pc:sldMk cId="2147294249" sldId="2147483095"/>
            <ac:picMk id="4" creationId="{5BDC0F2A-DFEA-D5FF-E11D-5A62E4C141E9}"/>
          </ac:picMkLst>
        </pc:picChg>
        <pc:picChg chg="add del mod">
          <ac:chgData name="Hugo Hermantin" userId="f8efac6e-97d3-4b9b-b8e6-e30fd0bb8b0d" providerId="ADAL" clId="{A87A129A-7CA4-4344-AA2F-25751FC27F5D}" dt="2024-10-10T14:40:00.611" v="2344" actId="478"/>
          <ac:picMkLst>
            <pc:docMk/>
            <pc:sldMk cId="2147294249" sldId="2147483095"/>
            <ac:picMk id="6" creationId="{10273422-B43A-1725-2383-FC339EA9F5F5}"/>
          </ac:picMkLst>
        </pc:picChg>
        <pc:picChg chg="add mod">
          <ac:chgData name="Hugo Hermantin" userId="f8efac6e-97d3-4b9b-b8e6-e30fd0bb8b0d" providerId="ADAL" clId="{A87A129A-7CA4-4344-AA2F-25751FC27F5D}" dt="2024-10-11T08:53:52.889" v="3786" actId="1076"/>
          <ac:picMkLst>
            <pc:docMk/>
            <pc:sldMk cId="2147294249" sldId="2147483095"/>
            <ac:picMk id="8" creationId="{A13825FC-F32E-163A-8FC6-4C968595CBA8}"/>
          </ac:picMkLst>
        </pc:picChg>
        <pc:picChg chg="ord">
          <ac:chgData name="Hugo Hermantin" userId="f8efac6e-97d3-4b9b-b8e6-e30fd0bb8b0d" providerId="ADAL" clId="{A87A129A-7CA4-4344-AA2F-25751FC27F5D}" dt="2024-10-10T14:40:11.171" v="2348" actId="166"/>
          <ac:picMkLst>
            <pc:docMk/>
            <pc:sldMk cId="2147294249" sldId="2147483095"/>
            <ac:picMk id="23" creationId="{38A346A3-535C-0902-9844-98584EFCA601}"/>
          </ac:picMkLst>
        </pc:picChg>
      </pc:sldChg>
      <pc:sldChg chg="addSp delSp modSp add del mod ord modShow">
        <pc:chgData name="Hugo Hermantin" userId="f8efac6e-97d3-4b9b-b8e6-e30fd0bb8b0d" providerId="ADAL" clId="{A87A129A-7CA4-4344-AA2F-25751FC27F5D}" dt="2024-10-14T11:35:27.124" v="6339" actId="47"/>
        <pc:sldMkLst>
          <pc:docMk/>
          <pc:sldMk cId="1628762130" sldId="2147483096"/>
        </pc:sldMkLst>
        <pc:spChg chg="mod">
          <ac:chgData name="Hugo Hermantin" userId="f8efac6e-97d3-4b9b-b8e6-e30fd0bb8b0d" providerId="ADAL" clId="{A87A129A-7CA4-4344-AA2F-25751FC27F5D}" dt="2024-10-11T13:42:56.555" v="5175" actId="20577"/>
          <ac:spMkLst>
            <pc:docMk/>
            <pc:sldMk cId="1628762130" sldId="2147483096"/>
            <ac:spMk id="2" creationId="{71C5E9CE-C369-BAAE-6165-DFF5190377AF}"/>
          </ac:spMkLst>
        </pc:spChg>
        <pc:spChg chg="mod topLvl">
          <ac:chgData name="Hugo Hermantin" userId="f8efac6e-97d3-4b9b-b8e6-e30fd0bb8b0d" providerId="ADAL" clId="{A87A129A-7CA4-4344-AA2F-25751FC27F5D}" dt="2024-10-11T14:29:09.341" v="5775" actId="1076"/>
          <ac:spMkLst>
            <pc:docMk/>
            <pc:sldMk cId="1628762130" sldId="2147483096"/>
            <ac:spMk id="3" creationId="{97A769A4-63B0-AEB2-5C59-30FC64649536}"/>
          </ac:spMkLst>
        </pc:spChg>
        <pc:spChg chg="add mod topLvl">
          <ac:chgData name="Hugo Hermantin" userId="f8efac6e-97d3-4b9b-b8e6-e30fd0bb8b0d" providerId="ADAL" clId="{A87A129A-7CA4-4344-AA2F-25751FC27F5D}" dt="2024-10-11T14:29:57.788" v="5786" actId="114"/>
          <ac:spMkLst>
            <pc:docMk/>
            <pc:sldMk cId="1628762130" sldId="2147483096"/>
            <ac:spMk id="4" creationId="{5A610F5E-2B76-6595-8ADB-0CE8323EB9E5}"/>
          </ac:spMkLst>
        </pc:spChg>
        <pc:grpChg chg="add del mod">
          <ac:chgData name="Hugo Hermantin" userId="f8efac6e-97d3-4b9b-b8e6-e30fd0bb8b0d" providerId="ADAL" clId="{A87A129A-7CA4-4344-AA2F-25751FC27F5D}" dt="2024-10-11T14:28:49.257" v="5764" actId="165"/>
          <ac:grpSpMkLst>
            <pc:docMk/>
            <pc:sldMk cId="1628762130" sldId="2147483096"/>
            <ac:grpSpMk id="7" creationId="{86158C88-880E-0F4E-E3A4-CA55EBFD0A22}"/>
          </ac:grpSpMkLst>
        </pc:grpChg>
        <pc:picChg chg="del">
          <ac:chgData name="Hugo Hermantin" userId="f8efac6e-97d3-4b9b-b8e6-e30fd0bb8b0d" providerId="ADAL" clId="{A87A129A-7CA4-4344-AA2F-25751FC27F5D}" dt="2024-10-11T09:59:08.649" v="5106" actId="478"/>
          <ac:picMkLst>
            <pc:docMk/>
            <pc:sldMk cId="1628762130" sldId="2147483096"/>
            <ac:picMk id="4" creationId="{01BEC525-B3E1-266D-B0AF-9255E51AF60D}"/>
          </ac:picMkLst>
        </pc:picChg>
        <pc:picChg chg="add mod">
          <ac:chgData name="Hugo Hermantin" userId="f8efac6e-97d3-4b9b-b8e6-e30fd0bb8b0d" providerId="ADAL" clId="{A87A129A-7CA4-4344-AA2F-25751FC27F5D}" dt="2024-10-11T09:59:08.976" v="5107"/>
          <ac:picMkLst>
            <pc:docMk/>
            <pc:sldMk cId="1628762130" sldId="2147483096"/>
            <ac:picMk id="5" creationId="{9880275B-F843-4F93-80C7-D6F46B2F13A5}"/>
          </ac:picMkLst>
        </pc:picChg>
        <pc:picChg chg="mod">
          <ac:chgData name="Hugo Hermantin" userId="f8efac6e-97d3-4b9b-b8e6-e30fd0bb8b0d" providerId="ADAL" clId="{A87A129A-7CA4-4344-AA2F-25751FC27F5D}" dt="2024-10-11T14:29:09.341" v="5775" actId="1076"/>
          <ac:picMkLst>
            <pc:docMk/>
            <pc:sldMk cId="1628762130" sldId="2147483096"/>
            <ac:picMk id="6" creationId="{90255198-8992-1356-D740-6734B0A422C5}"/>
          </ac:picMkLst>
        </pc:picChg>
        <pc:picChg chg="add del mod">
          <ac:chgData name="Hugo Hermantin" userId="f8efac6e-97d3-4b9b-b8e6-e30fd0bb8b0d" providerId="ADAL" clId="{A87A129A-7CA4-4344-AA2F-25751FC27F5D}" dt="2024-10-11T14:27:35.217" v="5756" actId="478"/>
          <ac:picMkLst>
            <pc:docMk/>
            <pc:sldMk cId="1628762130" sldId="2147483096"/>
            <ac:picMk id="8" creationId="{14994A3F-8A72-99F6-8F3B-E988684077A8}"/>
          </ac:picMkLst>
        </pc:picChg>
        <pc:picChg chg="add del mod">
          <ac:chgData name="Hugo Hermantin" userId="f8efac6e-97d3-4b9b-b8e6-e30fd0bb8b0d" providerId="ADAL" clId="{A87A129A-7CA4-4344-AA2F-25751FC27F5D}" dt="2024-10-11T14:28:39.257" v="5763" actId="478"/>
          <ac:picMkLst>
            <pc:docMk/>
            <pc:sldMk cId="1628762130" sldId="2147483096"/>
            <ac:picMk id="10" creationId="{BDECAB7B-75A6-2801-E137-6CFEAB4B8467}"/>
          </ac:picMkLst>
        </pc:picChg>
        <pc:picChg chg="add mod">
          <ac:chgData name="Hugo Hermantin" userId="f8efac6e-97d3-4b9b-b8e6-e30fd0bb8b0d" providerId="ADAL" clId="{A87A129A-7CA4-4344-AA2F-25751FC27F5D}" dt="2024-10-11T14:30:06.483" v="5789" actId="1076"/>
          <ac:picMkLst>
            <pc:docMk/>
            <pc:sldMk cId="1628762130" sldId="2147483096"/>
            <ac:picMk id="12" creationId="{C3F04C08-4B82-8AA1-23F8-5A490BB16CD8}"/>
          </ac:picMkLst>
        </pc:picChg>
      </pc:sldChg>
      <pc:sldChg chg="delSp modSp add del mod">
        <pc:chgData name="Hugo Hermantin" userId="f8efac6e-97d3-4b9b-b8e6-e30fd0bb8b0d" providerId="ADAL" clId="{A87A129A-7CA4-4344-AA2F-25751FC27F5D}" dt="2024-10-11T09:42:06.593" v="4759" actId="47"/>
        <pc:sldMkLst>
          <pc:docMk/>
          <pc:sldMk cId="2444338659" sldId="2147483097"/>
        </pc:sldMkLst>
        <pc:spChg chg="mod">
          <ac:chgData name="Hugo Hermantin" userId="f8efac6e-97d3-4b9b-b8e6-e30fd0bb8b0d" providerId="ADAL" clId="{A87A129A-7CA4-4344-AA2F-25751FC27F5D}" dt="2024-10-10T15:09:29.973" v="3084" actId="20577"/>
          <ac:spMkLst>
            <pc:docMk/>
            <pc:sldMk cId="2444338659" sldId="2147483097"/>
            <ac:spMk id="2" creationId="{71C5E9CE-C369-BAAE-6165-DFF5190377AF}"/>
          </ac:spMkLst>
        </pc:spChg>
        <pc:spChg chg="del">
          <ac:chgData name="Hugo Hermantin" userId="f8efac6e-97d3-4b9b-b8e6-e30fd0bb8b0d" providerId="ADAL" clId="{A87A129A-7CA4-4344-AA2F-25751FC27F5D}" dt="2024-10-10T14:47:39.481" v="2481" actId="478"/>
          <ac:spMkLst>
            <pc:docMk/>
            <pc:sldMk cId="2444338659" sldId="2147483097"/>
            <ac:spMk id="14" creationId="{CB69D6CD-4F10-9C43-19B9-E5F024B53EE3}"/>
          </ac:spMkLst>
        </pc:spChg>
        <pc:grpChg chg="mod">
          <ac:chgData name="Hugo Hermantin" userId="f8efac6e-97d3-4b9b-b8e6-e30fd0bb8b0d" providerId="ADAL" clId="{A87A129A-7CA4-4344-AA2F-25751FC27F5D}" dt="2024-10-11T08:44:15.636" v="3766" actId="1076"/>
          <ac:grpSpMkLst>
            <pc:docMk/>
            <pc:sldMk cId="2444338659" sldId="2147483097"/>
            <ac:grpSpMk id="7" creationId="{CADBCB8C-CA45-ADB6-797C-6DD57F108A8A}"/>
          </ac:grpSpMkLst>
        </pc:grpChg>
      </pc:sldChg>
      <pc:sldChg chg="addSp delSp modSp add del mod ord modShow">
        <pc:chgData name="Hugo Hermantin" userId="f8efac6e-97d3-4b9b-b8e6-e30fd0bb8b0d" providerId="ADAL" clId="{A87A129A-7CA4-4344-AA2F-25751FC27F5D}" dt="2024-10-11T15:22:39.765" v="5790" actId="47"/>
        <pc:sldMkLst>
          <pc:docMk/>
          <pc:sldMk cId="3190616655" sldId="2147483098"/>
        </pc:sldMkLst>
        <pc:picChg chg="del">
          <ac:chgData name="Hugo Hermantin" userId="f8efac6e-97d3-4b9b-b8e6-e30fd0bb8b0d" providerId="ADAL" clId="{A87A129A-7CA4-4344-AA2F-25751FC27F5D}" dt="2024-10-11T07:58:52.710" v="3411" actId="478"/>
          <ac:picMkLst>
            <pc:docMk/>
            <pc:sldMk cId="3190616655" sldId="2147483098"/>
            <ac:picMk id="3" creationId="{38F983F1-3CB7-FC4F-3E50-B4A6D4C9AA4C}"/>
          </ac:picMkLst>
        </pc:picChg>
        <pc:picChg chg="del">
          <ac:chgData name="Hugo Hermantin" userId="f8efac6e-97d3-4b9b-b8e6-e30fd0bb8b0d" providerId="ADAL" clId="{A87A129A-7CA4-4344-AA2F-25751FC27F5D}" dt="2024-10-11T07:58:52.710" v="3411" actId="478"/>
          <ac:picMkLst>
            <pc:docMk/>
            <pc:sldMk cId="3190616655" sldId="2147483098"/>
            <ac:picMk id="4" creationId="{5BDC0F2A-DFEA-D5FF-E11D-5A62E4C141E9}"/>
          </ac:picMkLst>
        </pc:picChg>
        <pc:picChg chg="add mod">
          <ac:chgData name="Hugo Hermantin" userId="f8efac6e-97d3-4b9b-b8e6-e30fd0bb8b0d" providerId="ADAL" clId="{A87A129A-7CA4-4344-AA2F-25751FC27F5D}" dt="2024-10-11T08:49:23.566" v="3777" actId="1076"/>
          <ac:picMkLst>
            <pc:docMk/>
            <pc:sldMk cId="3190616655" sldId="2147483098"/>
            <ac:picMk id="5" creationId="{B5EFFDA0-45EE-E677-CB38-83E983759C9F}"/>
          </ac:picMkLst>
        </pc:picChg>
        <pc:picChg chg="del">
          <ac:chgData name="Hugo Hermantin" userId="f8efac6e-97d3-4b9b-b8e6-e30fd0bb8b0d" providerId="ADAL" clId="{A87A129A-7CA4-4344-AA2F-25751FC27F5D}" dt="2024-10-11T07:58:52.710" v="3411" actId="478"/>
          <ac:picMkLst>
            <pc:docMk/>
            <pc:sldMk cId="3190616655" sldId="2147483098"/>
            <ac:picMk id="8" creationId="{A13825FC-F32E-163A-8FC6-4C968595CBA8}"/>
          </ac:picMkLst>
        </pc:picChg>
      </pc:sldChg>
      <pc:sldChg chg="addSp delSp modSp add del mod">
        <pc:chgData name="Hugo Hermantin" userId="f8efac6e-97d3-4b9b-b8e6-e30fd0bb8b0d" providerId="ADAL" clId="{A87A129A-7CA4-4344-AA2F-25751FC27F5D}" dt="2024-10-11T09:42:04.023" v="4758" actId="47"/>
        <pc:sldMkLst>
          <pc:docMk/>
          <pc:sldMk cId="3046563270" sldId="2147483099"/>
        </pc:sldMkLst>
        <pc:grpChg chg="del">
          <ac:chgData name="Hugo Hermantin" userId="f8efac6e-97d3-4b9b-b8e6-e30fd0bb8b0d" providerId="ADAL" clId="{A87A129A-7CA4-4344-AA2F-25751FC27F5D}" dt="2024-10-11T08:38:23.139" v="3642" actId="478"/>
          <ac:grpSpMkLst>
            <pc:docMk/>
            <pc:sldMk cId="3046563270" sldId="2147483099"/>
            <ac:grpSpMk id="19" creationId="{3EFF62FC-02AA-0A85-1341-514D02D775F8}"/>
          </ac:grpSpMkLst>
        </pc:grpChg>
        <pc:picChg chg="add mod">
          <ac:chgData name="Hugo Hermantin" userId="f8efac6e-97d3-4b9b-b8e6-e30fd0bb8b0d" providerId="ADAL" clId="{A87A129A-7CA4-4344-AA2F-25751FC27F5D}" dt="2024-10-11T08:39:28.161" v="3649" actId="1076"/>
          <ac:picMkLst>
            <pc:docMk/>
            <pc:sldMk cId="3046563270" sldId="2147483099"/>
            <ac:picMk id="1026" creationId="{62E18D75-A721-FD95-077F-BBE1662B93D2}"/>
          </ac:picMkLst>
        </pc:picChg>
      </pc:sldChg>
      <pc:sldChg chg="addSp delSp modSp add mod ord modNotesTx">
        <pc:chgData name="Hugo Hermantin" userId="f8efac6e-97d3-4b9b-b8e6-e30fd0bb8b0d" providerId="ADAL" clId="{A87A129A-7CA4-4344-AA2F-25751FC27F5D}" dt="2024-10-14T13:32:23.951" v="6340"/>
        <pc:sldMkLst>
          <pc:docMk/>
          <pc:sldMk cId="1646086830" sldId="2147483100"/>
        </pc:sldMkLst>
        <pc:spChg chg="mod">
          <ac:chgData name="Hugo Hermantin" userId="f8efac6e-97d3-4b9b-b8e6-e30fd0bb8b0d" providerId="ADAL" clId="{A87A129A-7CA4-4344-AA2F-25751FC27F5D}" dt="2024-10-11T08:43:46.337" v="3763" actId="20577"/>
          <ac:spMkLst>
            <pc:docMk/>
            <pc:sldMk cId="1646086830" sldId="2147483100"/>
            <ac:spMk id="2" creationId="{71C5E9CE-C369-BAAE-6165-DFF5190377AF}"/>
          </ac:spMkLst>
        </pc:spChg>
        <pc:spChg chg="add del mod">
          <ac:chgData name="Hugo Hermantin" userId="f8efac6e-97d3-4b9b-b8e6-e30fd0bb8b0d" providerId="ADAL" clId="{A87A129A-7CA4-4344-AA2F-25751FC27F5D}" dt="2024-10-14T07:29:02.124" v="5913" actId="478"/>
          <ac:spMkLst>
            <pc:docMk/>
            <pc:sldMk cId="1646086830" sldId="2147483100"/>
            <ac:spMk id="3" creationId="{F4F63F1B-3651-8CE1-044A-8D0E3E5CBB2A}"/>
          </ac:spMkLst>
        </pc:spChg>
        <pc:spChg chg="add mod">
          <ac:chgData name="Hugo Hermantin" userId="f8efac6e-97d3-4b9b-b8e6-e30fd0bb8b0d" providerId="ADAL" clId="{A87A129A-7CA4-4344-AA2F-25751FC27F5D}" dt="2024-10-14T07:29:34.188" v="5921" actId="207"/>
          <ac:spMkLst>
            <pc:docMk/>
            <pc:sldMk cId="1646086830" sldId="2147483100"/>
            <ac:spMk id="6" creationId="{0BC8DB57-9721-365C-3B3E-F573596D272E}"/>
          </ac:spMkLst>
        </pc:spChg>
        <pc:spChg chg="add mod">
          <ac:chgData name="Hugo Hermantin" userId="f8efac6e-97d3-4b9b-b8e6-e30fd0bb8b0d" providerId="ADAL" clId="{A87A129A-7CA4-4344-AA2F-25751FC27F5D}" dt="2024-10-14T07:29:53.152" v="5926" actId="207"/>
          <ac:spMkLst>
            <pc:docMk/>
            <pc:sldMk cId="1646086830" sldId="2147483100"/>
            <ac:spMk id="7" creationId="{D742EC36-5413-CEF1-4363-8B4117E504BC}"/>
          </ac:spMkLst>
        </pc:spChg>
        <pc:spChg chg="del">
          <ac:chgData name="Hugo Hermantin" userId="f8efac6e-97d3-4b9b-b8e6-e30fd0bb8b0d" providerId="ADAL" clId="{A87A129A-7CA4-4344-AA2F-25751FC27F5D}" dt="2024-10-11T08:41:04.890" v="3652" actId="478"/>
          <ac:spMkLst>
            <pc:docMk/>
            <pc:sldMk cId="1646086830" sldId="2147483100"/>
            <ac:spMk id="14" creationId="{CB69D6CD-4F10-9C43-19B9-E5F024B53EE3}"/>
          </ac:spMkLst>
        </pc:spChg>
        <pc:picChg chg="del">
          <ac:chgData name="Hugo Hermantin" userId="f8efac6e-97d3-4b9b-b8e6-e30fd0bb8b0d" providerId="ADAL" clId="{A87A129A-7CA4-4344-AA2F-25751FC27F5D}" dt="2024-10-11T09:59:11.115" v="5108" actId="478"/>
          <ac:picMkLst>
            <pc:docMk/>
            <pc:sldMk cId="1646086830" sldId="2147483100"/>
            <ac:picMk id="4" creationId="{01BEC525-B3E1-266D-B0AF-9255E51AF60D}"/>
          </ac:picMkLst>
        </pc:picChg>
        <pc:picChg chg="add mod">
          <ac:chgData name="Hugo Hermantin" userId="f8efac6e-97d3-4b9b-b8e6-e30fd0bb8b0d" providerId="ADAL" clId="{A87A129A-7CA4-4344-AA2F-25751FC27F5D}" dt="2024-10-14T07:29:43.994" v="5923" actId="1076"/>
          <ac:picMkLst>
            <pc:docMk/>
            <pc:sldMk cId="1646086830" sldId="2147483100"/>
            <ac:picMk id="4" creationId="{9B2DACA0-1319-1912-BF9F-EA273FD3960A}"/>
          </ac:picMkLst>
        </pc:picChg>
        <pc:picChg chg="add mod">
          <ac:chgData name="Hugo Hermantin" userId="f8efac6e-97d3-4b9b-b8e6-e30fd0bb8b0d" providerId="ADAL" clId="{A87A129A-7CA4-4344-AA2F-25751FC27F5D}" dt="2024-10-11T09:59:11.299" v="5109"/>
          <ac:picMkLst>
            <pc:docMk/>
            <pc:sldMk cId="1646086830" sldId="2147483100"/>
            <ac:picMk id="5" creationId="{4B3F76B1-7348-3027-FDA9-CEC0F67410AE}"/>
          </ac:picMkLst>
        </pc:picChg>
        <pc:picChg chg="del mod">
          <ac:chgData name="Hugo Hermantin" userId="f8efac6e-97d3-4b9b-b8e6-e30fd0bb8b0d" providerId="ADAL" clId="{A87A129A-7CA4-4344-AA2F-25751FC27F5D}" dt="2024-10-14T07:29:00.582" v="5912" actId="478"/>
          <ac:picMkLst>
            <pc:docMk/>
            <pc:sldMk cId="1646086830" sldId="2147483100"/>
            <ac:picMk id="1026" creationId="{62E18D75-A721-FD95-077F-BBE1662B93D2}"/>
          </ac:picMkLst>
        </pc:picChg>
      </pc:sldChg>
      <pc:sldChg chg="addSp delSp modSp add del mod ord modShow modNotesTx">
        <pc:chgData name="Hugo Hermantin" userId="f8efac6e-97d3-4b9b-b8e6-e30fd0bb8b0d" providerId="ADAL" clId="{A87A129A-7CA4-4344-AA2F-25751FC27F5D}" dt="2024-10-14T11:35:27.124" v="6339" actId="47"/>
        <pc:sldMkLst>
          <pc:docMk/>
          <pc:sldMk cId="4146838334" sldId="2147483101"/>
        </pc:sldMkLst>
        <pc:spChg chg="del">
          <ac:chgData name="Hugo Hermantin" userId="f8efac6e-97d3-4b9b-b8e6-e30fd0bb8b0d" providerId="ADAL" clId="{A87A129A-7CA4-4344-AA2F-25751FC27F5D}" dt="2024-10-11T09:00:52.926" v="3803" actId="478"/>
          <ac:spMkLst>
            <pc:docMk/>
            <pc:sldMk cId="4146838334" sldId="2147483101"/>
            <ac:spMk id="2" creationId="{71C5E9CE-C369-BAAE-6165-DFF5190377AF}"/>
          </ac:spMkLst>
        </pc:spChg>
        <pc:spChg chg="add del mod">
          <ac:chgData name="Hugo Hermantin" userId="f8efac6e-97d3-4b9b-b8e6-e30fd0bb8b0d" providerId="ADAL" clId="{A87A129A-7CA4-4344-AA2F-25751FC27F5D}" dt="2024-10-11T09:00:55.005" v="3804" actId="478"/>
          <ac:spMkLst>
            <pc:docMk/>
            <pc:sldMk cId="4146838334" sldId="2147483101"/>
            <ac:spMk id="9" creationId="{317AE8C8-349E-8574-8BA9-C6D2C7261127}"/>
          </ac:spMkLst>
        </pc:spChg>
        <pc:picChg chg="del">
          <ac:chgData name="Hugo Hermantin" userId="f8efac6e-97d3-4b9b-b8e6-e30fd0bb8b0d" providerId="ADAL" clId="{A87A129A-7CA4-4344-AA2F-25751FC27F5D}" dt="2024-10-11T09:00:14.751" v="3788" actId="478"/>
          <ac:picMkLst>
            <pc:docMk/>
            <pc:sldMk cId="4146838334" sldId="2147483101"/>
            <ac:picMk id="3" creationId="{E5924029-16E3-BFE8-7122-4F662BC9EA42}"/>
          </ac:picMkLst>
        </pc:picChg>
        <pc:picChg chg="add mod">
          <ac:chgData name="Hugo Hermantin" userId="f8efac6e-97d3-4b9b-b8e6-e30fd0bb8b0d" providerId="ADAL" clId="{A87A129A-7CA4-4344-AA2F-25751FC27F5D}" dt="2024-10-11T09:43:38.054" v="4814" actId="1076"/>
          <ac:picMkLst>
            <pc:docMk/>
            <pc:sldMk cId="4146838334" sldId="2147483101"/>
            <ac:picMk id="5" creationId="{ACAB82D9-5490-E3E8-F12F-AD4D5AE7B0BD}"/>
          </ac:picMkLst>
        </pc:picChg>
        <pc:picChg chg="add mod">
          <ac:chgData name="Hugo Hermantin" userId="f8efac6e-97d3-4b9b-b8e6-e30fd0bb8b0d" providerId="ADAL" clId="{A87A129A-7CA4-4344-AA2F-25751FC27F5D}" dt="2024-10-11T09:43:38.054" v="4814" actId="1076"/>
          <ac:picMkLst>
            <pc:docMk/>
            <pc:sldMk cId="4146838334" sldId="2147483101"/>
            <ac:picMk id="7" creationId="{2B636392-EC36-1F2E-A220-2C28806572C6}"/>
          </ac:picMkLst>
        </pc:picChg>
      </pc:sldChg>
      <pc:sldChg chg="addSp delSp modSp add mod ord modNotesTx">
        <pc:chgData name="Hugo Hermantin" userId="f8efac6e-97d3-4b9b-b8e6-e30fd0bb8b0d" providerId="ADAL" clId="{A87A129A-7CA4-4344-AA2F-25751FC27F5D}" dt="2024-10-14T14:10:32.335" v="6379" actId="6549"/>
        <pc:sldMkLst>
          <pc:docMk/>
          <pc:sldMk cId="1911031018" sldId="2147483102"/>
        </pc:sldMkLst>
        <pc:spChg chg="mod">
          <ac:chgData name="Hugo Hermantin" userId="f8efac6e-97d3-4b9b-b8e6-e30fd0bb8b0d" providerId="ADAL" clId="{A87A129A-7CA4-4344-AA2F-25751FC27F5D}" dt="2024-10-14T07:40:46.019" v="6024" actId="20577"/>
          <ac:spMkLst>
            <pc:docMk/>
            <pc:sldMk cId="1911031018" sldId="2147483102"/>
            <ac:spMk id="2" creationId="{71C5E9CE-C369-BAAE-6165-DFF5190377AF}"/>
          </ac:spMkLst>
        </pc:spChg>
        <pc:spChg chg="add del mod">
          <ac:chgData name="Hugo Hermantin" userId="f8efac6e-97d3-4b9b-b8e6-e30fd0bb8b0d" providerId="ADAL" clId="{A87A129A-7CA4-4344-AA2F-25751FC27F5D}" dt="2024-10-14T07:30:31.538" v="5929" actId="478"/>
          <ac:spMkLst>
            <pc:docMk/>
            <pc:sldMk cId="1911031018" sldId="2147483102"/>
            <ac:spMk id="3" creationId="{1A5799B8-046F-AC8F-CAB2-E91B0400A325}"/>
          </ac:spMkLst>
        </pc:spChg>
        <pc:spChg chg="add mod">
          <ac:chgData name="Hugo Hermantin" userId="f8efac6e-97d3-4b9b-b8e6-e30fd0bb8b0d" providerId="ADAL" clId="{A87A129A-7CA4-4344-AA2F-25751FC27F5D}" dt="2024-10-14T07:30:54.394" v="5932" actId="1076"/>
          <ac:spMkLst>
            <pc:docMk/>
            <pc:sldMk cId="1911031018" sldId="2147483102"/>
            <ac:spMk id="5" creationId="{320A7A7B-E1E8-B361-A0A2-A41B9A2F9E2B}"/>
          </ac:spMkLst>
        </pc:spChg>
        <pc:spChg chg="add mod">
          <ac:chgData name="Hugo Hermantin" userId="f8efac6e-97d3-4b9b-b8e6-e30fd0bb8b0d" providerId="ADAL" clId="{A87A129A-7CA4-4344-AA2F-25751FC27F5D}" dt="2024-10-14T07:30:54.394" v="5932" actId="1076"/>
          <ac:spMkLst>
            <pc:docMk/>
            <pc:sldMk cId="1911031018" sldId="2147483102"/>
            <ac:spMk id="8" creationId="{7EC1FBF6-7E1A-9CB9-2E4C-220837B8D8BD}"/>
          </ac:spMkLst>
        </pc:spChg>
        <pc:spChg chg="del">
          <ac:chgData name="Hugo Hermantin" userId="f8efac6e-97d3-4b9b-b8e6-e30fd0bb8b0d" providerId="ADAL" clId="{A87A129A-7CA4-4344-AA2F-25751FC27F5D}" dt="2024-10-11T09:11:43.467" v="3928" actId="478"/>
          <ac:spMkLst>
            <pc:docMk/>
            <pc:sldMk cId="1911031018" sldId="2147483102"/>
            <ac:spMk id="10" creationId="{6A94D0C2-8C2A-E1D2-8F0B-598723EFC165}"/>
          </ac:spMkLst>
        </pc:spChg>
        <pc:grpChg chg="del">
          <ac:chgData name="Hugo Hermantin" userId="f8efac6e-97d3-4b9b-b8e6-e30fd0bb8b0d" providerId="ADAL" clId="{A87A129A-7CA4-4344-AA2F-25751FC27F5D}" dt="2024-10-11T09:11:38.490" v="3926" actId="478"/>
          <ac:grpSpMkLst>
            <pc:docMk/>
            <pc:sldMk cId="1911031018" sldId="2147483102"/>
            <ac:grpSpMk id="17" creationId="{D6AF0F20-F841-E213-0338-C9B47B4F7D20}"/>
          </ac:grpSpMkLst>
        </pc:grpChg>
        <pc:picChg chg="del">
          <ac:chgData name="Hugo Hermantin" userId="f8efac6e-97d3-4b9b-b8e6-e30fd0bb8b0d" providerId="ADAL" clId="{A87A129A-7CA4-4344-AA2F-25751FC27F5D}" dt="2024-10-11T09:11:38.490" v="3926" actId="478"/>
          <ac:picMkLst>
            <pc:docMk/>
            <pc:sldMk cId="1911031018" sldId="2147483102"/>
            <ac:picMk id="3" creationId="{FB93F2B1-A578-C406-120E-1A8DB0D7788B}"/>
          </ac:picMkLst>
        </pc:picChg>
        <pc:picChg chg="add del mod">
          <ac:chgData name="Hugo Hermantin" userId="f8efac6e-97d3-4b9b-b8e6-e30fd0bb8b0d" providerId="ADAL" clId="{A87A129A-7CA4-4344-AA2F-25751FC27F5D}" dt="2024-10-14T07:30:31.538" v="5929" actId="478"/>
          <ac:picMkLst>
            <pc:docMk/>
            <pc:sldMk cId="1911031018" sldId="2147483102"/>
            <ac:picMk id="4" creationId="{EF5A8F63-E26A-EC4F-5BA8-AD1B8DA910CD}"/>
          </ac:picMkLst>
        </pc:picChg>
        <pc:picChg chg="add mod">
          <ac:chgData name="Hugo Hermantin" userId="f8efac6e-97d3-4b9b-b8e6-e30fd0bb8b0d" providerId="ADAL" clId="{A87A129A-7CA4-4344-AA2F-25751FC27F5D}" dt="2024-10-14T07:30:54.394" v="5932" actId="1076"/>
          <ac:picMkLst>
            <pc:docMk/>
            <pc:sldMk cId="1911031018" sldId="2147483102"/>
            <ac:picMk id="6" creationId="{126D73EC-6CF2-4A7D-6584-62219D9FF9A3}"/>
          </ac:picMkLst>
        </pc:picChg>
        <pc:picChg chg="add mod">
          <ac:chgData name="Hugo Hermantin" userId="f8efac6e-97d3-4b9b-b8e6-e30fd0bb8b0d" providerId="ADAL" clId="{A87A129A-7CA4-4344-AA2F-25751FC27F5D}" dt="2024-10-14T07:30:54.394" v="5932" actId="1076"/>
          <ac:picMkLst>
            <pc:docMk/>
            <pc:sldMk cId="1911031018" sldId="2147483102"/>
            <ac:picMk id="7" creationId="{F5A6CE4D-3356-B5A2-1C83-4783C4BC9E06}"/>
          </ac:picMkLst>
        </pc:picChg>
        <pc:picChg chg="add del mod">
          <ac:chgData name="Hugo Hermantin" userId="f8efac6e-97d3-4b9b-b8e6-e30fd0bb8b0d" providerId="ADAL" clId="{A87A129A-7CA4-4344-AA2F-25751FC27F5D}" dt="2024-10-14T07:30:31.538" v="5929" actId="478"/>
          <ac:picMkLst>
            <pc:docMk/>
            <pc:sldMk cId="1911031018" sldId="2147483102"/>
            <ac:picMk id="11" creationId="{97B7699F-4C9A-C763-ABDB-F437C82C3E63}"/>
          </ac:picMkLst>
        </pc:picChg>
        <pc:picChg chg="add del mod">
          <ac:chgData name="Hugo Hermantin" userId="f8efac6e-97d3-4b9b-b8e6-e30fd0bb8b0d" providerId="ADAL" clId="{A87A129A-7CA4-4344-AA2F-25751FC27F5D}" dt="2024-10-11T13:45:26.972" v="5193" actId="478"/>
          <ac:picMkLst>
            <pc:docMk/>
            <pc:sldMk cId="1911031018" sldId="2147483102"/>
            <ac:picMk id="12" creationId="{53D892C1-A700-E7DF-BA55-A2011E97DC02}"/>
          </ac:picMkLst>
        </pc:picChg>
        <pc:picChg chg="add mod">
          <ac:chgData name="Hugo Hermantin" userId="f8efac6e-97d3-4b9b-b8e6-e30fd0bb8b0d" providerId="ADAL" clId="{A87A129A-7CA4-4344-AA2F-25751FC27F5D}" dt="2024-10-11T09:59:06.471" v="5105"/>
          <ac:picMkLst>
            <pc:docMk/>
            <pc:sldMk cId="1911031018" sldId="2147483102"/>
            <ac:picMk id="13" creationId="{55EB67D8-0015-A23E-34CF-6900FBCA48C2}"/>
          </ac:picMkLst>
        </pc:picChg>
        <pc:picChg chg="del">
          <ac:chgData name="Hugo Hermantin" userId="f8efac6e-97d3-4b9b-b8e6-e30fd0bb8b0d" providerId="ADAL" clId="{A87A129A-7CA4-4344-AA2F-25751FC27F5D}" dt="2024-10-11T09:59:06.233" v="5104" actId="478"/>
          <ac:picMkLst>
            <pc:docMk/>
            <pc:sldMk cId="1911031018" sldId="2147483102"/>
            <ac:picMk id="16" creationId="{CDBB5052-DA9D-A61E-5CEF-7020699C6F3C}"/>
          </ac:picMkLst>
        </pc:picChg>
        <pc:picChg chg="ord">
          <ac:chgData name="Hugo Hermantin" userId="f8efac6e-97d3-4b9b-b8e6-e30fd0bb8b0d" providerId="ADAL" clId="{A87A129A-7CA4-4344-AA2F-25751FC27F5D}" dt="2024-10-11T10:01:36.932" v="5167" actId="166"/>
          <ac:picMkLst>
            <pc:docMk/>
            <pc:sldMk cId="1911031018" sldId="2147483102"/>
            <ac:picMk id="23" creationId="{38A346A3-535C-0902-9844-98584EFCA601}"/>
          </ac:picMkLst>
        </pc:picChg>
      </pc:sldChg>
      <pc:sldChg chg="addSp delSp modSp add del mod ord modShow modNotesTx">
        <pc:chgData name="Hugo Hermantin" userId="f8efac6e-97d3-4b9b-b8e6-e30fd0bb8b0d" providerId="ADAL" clId="{A87A129A-7CA4-4344-AA2F-25751FC27F5D}" dt="2024-10-11T15:22:39.765" v="5790" actId="47"/>
        <pc:sldMkLst>
          <pc:docMk/>
          <pc:sldMk cId="945503323" sldId="2147483103"/>
        </pc:sldMkLst>
        <pc:spChg chg="mod">
          <ac:chgData name="Hugo Hermantin" userId="f8efac6e-97d3-4b9b-b8e6-e30fd0bb8b0d" providerId="ADAL" clId="{A87A129A-7CA4-4344-AA2F-25751FC27F5D}" dt="2024-10-11T09:25:42.857" v="4320" actId="20577"/>
          <ac:spMkLst>
            <pc:docMk/>
            <pc:sldMk cId="945503323" sldId="2147483103"/>
            <ac:spMk id="5" creationId="{92085407-CA69-D404-BDFA-2F10894A3C8B}"/>
          </ac:spMkLst>
        </pc:spChg>
        <pc:spChg chg="add mod">
          <ac:chgData name="Hugo Hermantin" userId="f8efac6e-97d3-4b9b-b8e6-e30fd0bb8b0d" providerId="ADAL" clId="{A87A129A-7CA4-4344-AA2F-25751FC27F5D}" dt="2024-10-11T09:24:54.828" v="4293" actId="1076"/>
          <ac:spMkLst>
            <pc:docMk/>
            <pc:sldMk cId="945503323" sldId="2147483103"/>
            <ac:spMk id="6" creationId="{8BD7B9E8-8ECB-9E82-32F2-0BA2336A7B75}"/>
          </ac:spMkLst>
        </pc:spChg>
        <pc:spChg chg="del">
          <ac:chgData name="Hugo Hermantin" userId="f8efac6e-97d3-4b9b-b8e6-e30fd0bb8b0d" providerId="ADAL" clId="{A87A129A-7CA4-4344-AA2F-25751FC27F5D}" dt="2024-10-11T09:23:02.977" v="4269" actId="478"/>
          <ac:spMkLst>
            <pc:docMk/>
            <pc:sldMk cId="945503323" sldId="2147483103"/>
            <ac:spMk id="14" creationId="{DB3DCAB2-0EA2-6CFF-9ECD-F48B39D0CAAA}"/>
          </ac:spMkLst>
        </pc:spChg>
        <pc:picChg chg="add mod modCrop">
          <ac:chgData name="Hugo Hermantin" userId="f8efac6e-97d3-4b9b-b8e6-e30fd0bb8b0d" providerId="ADAL" clId="{A87A129A-7CA4-4344-AA2F-25751FC27F5D}" dt="2024-10-11T09:24:49.578" v="4292" actId="1076"/>
          <ac:picMkLst>
            <pc:docMk/>
            <pc:sldMk cId="945503323" sldId="2147483103"/>
            <ac:picMk id="3" creationId="{1A550132-B475-02D1-9D2D-784EB152F958}"/>
          </ac:picMkLst>
        </pc:picChg>
        <pc:picChg chg="add mod">
          <ac:chgData name="Hugo Hermantin" userId="f8efac6e-97d3-4b9b-b8e6-e30fd0bb8b0d" providerId="ADAL" clId="{A87A129A-7CA4-4344-AA2F-25751FC27F5D}" dt="2024-10-11T09:24:54.828" v="4293" actId="1076"/>
          <ac:picMkLst>
            <pc:docMk/>
            <pc:sldMk cId="945503323" sldId="2147483103"/>
            <ac:picMk id="4" creationId="{6988A24F-8D47-C3F3-586E-7A3E7243D145}"/>
          </ac:picMkLst>
        </pc:picChg>
        <pc:picChg chg="del">
          <ac:chgData name="Hugo Hermantin" userId="f8efac6e-97d3-4b9b-b8e6-e30fd0bb8b0d" providerId="ADAL" clId="{A87A129A-7CA4-4344-AA2F-25751FC27F5D}" dt="2024-10-11T09:24:06.753" v="4270" actId="478"/>
          <ac:picMkLst>
            <pc:docMk/>
            <pc:sldMk cId="945503323" sldId="2147483103"/>
            <ac:picMk id="7" creationId="{812DF822-2FD1-FD93-0970-812A40F5FE6E}"/>
          </ac:picMkLst>
        </pc:picChg>
        <pc:picChg chg="del">
          <ac:chgData name="Hugo Hermantin" userId="f8efac6e-97d3-4b9b-b8e6-e30fd0bb8b0d" providerId="ADAL" clId="{A87A129A-7CA4-4344-AA2F-25751FC27F5D}" dt="2024-10-11T09:24:06.753" v="4270" actId="478"/>
          <ac:picMkLst>
            <pc:docMk/>
            <pc:sldMk cId="945503323" sldId="2147483103"/>
            <ac:picMk id="9" creationId="{D2C1D195-1F8C-A9D2-2BF3-C00045FC35FC}"/>
          </ac:picMkLst>
        </pc:picChg>
        <pc:picChg chg="del">
          <ac:chgData name="Hugo Hermantin" userId="f8efac6e-97d3-4b9b-b8e6-e30fd0bb8b0d" providerId="ADAL" clId="{A87A129A-7CA4-4344-AA2F-25751FC27F5D}" dt="2024-10-11T09:24:06.753" v="4270" actId="478"/>
          <ac:picMkLst>
            <pc:docMk/>
            <pc:sldMk cId="945503323" sldId="2147483103"/>
            <ac:picMk id="11" creationId="{E3DA1847-570B-E9EA-74B4-80BF791AB996}"/>
          </ac:picMkLst>
        </pc:picChg>
      </pc:sldChg>
      <pc:sldChg chg="add del mod ord modShow">
        <pc:chgData name="Hugo Hermantin" userId="f8efac6e-97d3-4b9b-b8e6-e30fd0bb8b0d" providerId="ADAL" clId="{A87A129A-7CA4-4344-AA2F-25751FC27F5D}" dt="2024-10-14T11:35:27.124" v="6339" actId="47"/>
        <pc:sldMkLst>
          <pc:docMk/>
          <pc:sldMk cId="1521834820" sldId="2147483103"/>
        </pc:sldMkLst>
      </pc:sldChg>
      <pc:sldChg chg="add del mod ord modShow">
        <pc:chgData name="Hugo Hermantin" userId="f8efac6e-97d3-4b9b-b8e6-e30fd0bb8b0d" providerId="ADAL" clId="{A87A129A-7CA4-4344-AA2F-25751FC27F5D}" dt="2024-10-14T11:35:27.124" v="6339" actId="47"/>
        <pc:sldMkLst>
          <pc:docMk/>
          <pc:sldMk cId="2972308243" sldId="2147483104"/>
        </pc:sldMkLst>
      </pc:sldChg>
      <pc:sldChg chg="addSp delSp modSp add del mod modShow">
        <pc:chgData name="Hugo Hermantin" userId="f8efac6e-97d3-4b9b-b8e6-e30fd0bb8b0d" providerId="ADAL" clId="{A87A129A-7CA4-4344-AA2F-25751FC27F5D}" dt="2024-10-14T11:35:27.124" v="6339" actId="47"/>
        <pc:sldMkLst>
          <pc:docMk/>
          <pc:sldMk cId="1212717880" sldId="2147483105"/>
        </pc:sldMkLst>
        <pc:spChg chg="mod">
          <ac:chgData name="Hugo Hermantin" userId="f8efac6e-97d3-4b9b-b8e6-e30fd0bb8b0d" providerId="ADAL" clId="{A87A129A-7CA4-4344-AA2F-25751FC27F5D}" dt="2024-10-14T07:40:37.180" v="5998" actId="20577"/>
          <ac:spMkLst>
            <pc:docMk/>
            <pc:sldMk cId="1212717880" sldId="2147483105"/>
            <ac:spMk id="2" creationId="{71C5E9CE-C369-BAAE-6165-DFF5190377AF}"/>
          </ac:spMkLst>
        </pc:spChg>
        <pc:spChg chg="add mod">
          <ac:chgData name="Hugo Hermantin" userId="f8efac6e-97d3-4b9b-b8e6-e30fd0bb8b0d" providerId="ADAL" clId="{A87A129A-7CA4-4344-AA2F-25751FC27F5D}" dt="2024-10-14T07:49:13.386" v="6028" actId="1076"/>
          <ac:spMkLst>
            <pc:docMk/>
            <pc:sldMk cId="1212717880" sldId="2147483105"/>
            <ac:spMk id="4" creationId="{73C99E4C-F3F2-BFA3-419A-59238D9A018B}"/>
          </ac:spMkLst>
        </pc:spChg>
        <pc:spChg chg="del">
          <ac:chgData name="Hugo Hermantin" userId="f8efac6e-97d3-4b9b-b8e6-e30fd0bb8b0d" providerId="ADAL" clId="{A87A129A-7CA4-4344-AA2F-25751FC27F5D}" dt="2024-10-14T07:33:39.700" v="5944" actId="478"/>
          <ac:spMkLst>
            <pc:docMk/>
            <pc:sldMk cId="1212717880" sldId="2147483105"/>
            <ac:spMk id="5" creationId="{320A7A7B-E1E8-B361-A0A2-A41B9A2F9E2B}"/>
          </ac:spMkLst>
        </pc:spChg>
        <pc:spChg chg="del">
          <ac:chgData name="Hugo Hermantin" userId="f8efac6e-97d3-4b9b-b8e6-e30fd0bb8b0d" providerId="ADAL" clId="{A87A129A-7CA4-4344-AA2F-25751FC27F5D}" dt="2024-10-14T07:33:39.700" v="5944" actId="478"/>
          <ac:spMkLst>
            <pc:docMk/>
            <pc:sldMk cId="1212717880" sldId="2147483105"/>
            <ac:spMk id="8" creationId="{7EC1FBF6-7E1A-9CB9-2E4C-220837B8D8BD}"/>
          </ac:spMkLst>
        </pc:spChg>
        <pc:spChg chg="add mod">
          <ac:chgData name="Hugo Hermantin" userId="f8efac6e-97d3-4b9b-b8e6-e30fd0bb8b0d" providerId="ADAL" clId="{A87A129A-7CA4-4344-AA2F-25751FC27F5D}" dt="2024-10-14T07:49:13.386" v="6028" actId="1076"/>
          <ac:spMkLst>
            <pc:docMk/>
            <pc:sldMk cId="1212717880" sldId="2147483105"/>
            <ac:spMk id="9" creationId="{7445D895-1273-0AC3-D47C-6EA0D2E6CF11}"/>
          </ac:spMkLst>
        </pc:spChg>
        <pc:graphicFrameChg chg="add mod">
          <ac:chgData name="Hugo Hermantin" userId="f8efac6e-97d3-4b9b-b8e6-e30fd0bb8b0d" providerId="ADAL" clId="{A87A129A-7CA4-4344-AA2F-25751FC27F5D}" dt="2024-10-14T07:50:46.888" v="6042" actId="207"/>
          <ac:graphicFrameMkLst>
            <pc:docMk/>
            <pc:sldMk cId="1212717880" sldId="2147483105"/>
            <ac:graphicFrameMk id="7" creationId="{D36DC634-7DB7-300A-281B-D9EA6F20046E}"/>
          </ac:graphicFrameMkLst>
        </pc:graphicFrameChg>
        <pc:picChg chg="add mod">
          <ac:chgData name="Hugo Hermantin" userId="f8efac6e-97d3-4b9b-b8e6-e30fd0bb8b0d" providerId="ADAL" clId="{A87A129A-7CA4-4344-AA2F-25751FC27F5D}" dt="2024-10-14T07:49:13.386" v="6028" actId="1076"/>
          <ac:picMkLst>
            <pc:docMk/>
            <pc:sldMk cId="1212717880" sldId="2147483105"/>
            <ac:picMk id="3" creationId="{BEEDA858-54DB-5E40-ADDA-F21F8EF2063F}"/>
          </ac:picMkLst>
        </pc:picChg>
        <pc:picChg chg="del">
          <ac:chgData name="Hugo Hermantin" userId="f8efac6e-97d3-4b9b-b8e6-e30fd0bb8b0d" providerId="ADAL" clId="{A87A129A-7CA4-4344-AA2F-25751FC27F5D}" dt="2024-10-14T07:33:39.700" v="5944" actId="478"/>
          <ac:picMkLst>
            <pc:docMk/>
            <pc:sldMk cId="1212717880" sldId="2147483105"/>
            <ac:picMk id="6" creationId="{126D73EC-6CF2-4A7D-6584-62219D9FF9A3}"/>
          </ac:picMkLst>
        </pc:picChg>
        <pc:picChg chg="del">
          <ac:chgData name="Hugo Hermantin" userId="f8efac6e-97d3-4b9b-b8e6-e30fd0bb8b0d" providerId="ADAL" clId="{A87A129A-7CA4-4344-AA2F-25751FC27F5D}" dt="2024-10-14T07:33:39.700" v="5944" actId="478"/>
          <ac:picMkLst>
            <pc:docMk/>
            <pc:sldMk cId="1212717880" sldId="2147483105"/>
            <ac:picMk id="7" creationId="{F5A6CE4D-3356-B5A2-1C83-4783C4BC9E06}"/>
          </ac:picMkLst>
        </pc:picChg>
        <pc:picChg chg="add mod">
          <ac:chgData name="Hugo Hermantin" userId="f8efac6e-97d3-4b9b-b8e6-e30fd0bb8b0d" providerId="ADAL" clId="{A87A129A-7CA4-4344-AA2F-25751FC27F5D}" dt="2024-10-14T07:49:13.386" v="6028" actId="1076"/>
          <ac:picMkLst>
            <pc:docMk/>
            <pc:sldMk cId="1212717880" sldId="2147483105"/>
            <ac:picMk id="10" creationId="{034BEC6F-ADA6-A120-EF73-B4912859CF7C}"/>
          </ac:picMkLst>
        </pc:picChg>
      </pc:sldChg>
      <pc:sldChg chg="delSp modSp add del mod ord">
        <pc:chgData name="Hugo Hermantin" userId="f8efac6e-97d3-4b9b-b8e6-e30fd0bb8b0d" providerId="ADAL" clId="{A87A129A-7CA4-4344-AA2F-25751FC27F5D}" dt="2024-10-14T10:14:29.434" v="6252" actId="47"/>
        <pc:sldMkLst>
          <pc:docMk/>
          <pc:sldMk cId="2571457449" sldId="2147483106"/>
        </pc:sldMkLst>
        <pc:spChg chg="mod">
          <ac:chgData name="Hugo Hermantin" userId="f8efac6e-97d3-4b9b-b8e6-e30fd0bb8b0d" providerId="ADAL" clId="{A87A129A-7CA4-4344-AA2F-25751FC27F5D}" dt="2024-10-14T07:40:02.713" v="5968" actId="20577"/>
          <ac:spMkLst>
            <pc:docMk/>
            <pc:sldMk cId="2571457449" sldId="2147483106"/>
            <ac:spMk id="2" creationId="{71C5E9CE-C369-BAAE-6165-DFF5190377AF}"/>
          </ac:spMkLst>
        </pc:spChg>
        <pc:spChg chg="del">
          <ac:chgData name="Hugo Hermantin" userId="f8efac6e-97d3-4b9b-b8e6-e30fd0bb8b0d" providerId="ADAL" clId="{A87A129A-7CA4-4344-AA2F-25751FC27F5D}" dt="2024-10-14T07:40:08.123" v="5969" actId="478"/>
          <ac:spMkLst>
            <pc:docMk/>
            <pc:sldMk cId="2571457449" sldId="2147483106"/>
            <ac:spMk id="4" creationId="{73C99E4C-F3F2-BFA3-419A-59238D9A018B}"/>
          </ac:spMkLst>
        </pc:spChg>
        <pc:spChg chg="del">
          <ac:chgData name="Hugo Hermantin" userId="f8efac6e-97d3-4b9b-b8e6-e30fd0bb8b0d" providerId="ADAL" clId="{A87A129A-7CA4-4344-AA2F-25751FC27F5D}" dt="2024-10-14T07:40:08.123" v="5969" actId="478"/>
          <ac:spMkLst>
            <pc:docMk/>
            <pc:sldMk cId="2571457449" sldId="2147483106"/>
            <ac:spMk id="9" creationId="{7445D895-1273-0AC3-D47C-6EA0D2E6CF11}"/>
          </ac:spMkLst>
        </pc:spChg>
        <pc:picChg chg="del">
          <ac:chgData name="Hugo Hermantin" userId="f8efac6e-97d3-4b9b-b8e6-e30fd0bb8b0d" providerId="ADAL" clId="{A87A129A-7CA4-4344-AA2F-25751FC27F5D}" dt="2024-10-14T07:40:08.123" v="5969" actId="478"/>
          <ac:picMkLst>
            <pc:docMk/>
            <pc:sldMk cId="2571457449" sldId="2147483106"/>
            <ac:picMk id="3" creationId="{BEEDA858-54DB-5E40-ADDA-F21F8EF2063F}"/>
          </ac:picMkLst>
        </pc:picChg>
        <pc:picChg chg="del">
          <ac:chgData name="Hugo Hermantin" userId="f8efac6e-97d3-4b9b-b8e6-e30fd0bb8b0d" providerId="ADAL" clId="{A87A129A-7CA4-4344-AA2F-25751FC27F5D}" dt="2024-10-14T07:40:08.123" v="5969" actId="478"/>
          <ac:picMkLst>
            <pc:docMk/>
            <pc:sldMk cId="2571457449" sldId="2147483106"/>
            <ac:picMk id="10" creationId="{034BEC6F-ADA6-A120-EF73-B4912859CF7C}"/>
          </ac:picMkLst>
        </pc:picChg>
      </pc:sldChg>
      <pc:sldChg chg="addSp modSp add mod ord modShow modNotesTx">
        <pc:chgData name="Hugo Hermantin" userId="f8efac6e-97d3-4b9b-b8e6-e30fd0bb8b0d" providerId="ADAL" clId="{A87A129A-7CA4-4344-AA2F-25751FC27F5D}" dt="2024-10-14T14:10:47.685" v="6401" actId="20577"/>
        <pc:sldMkLst>
          <pc:docMk/>
          <pc:sldMk cId="933713429" sldId="2147483107"/>
        </pc:sldMkLst>
        <pc:spChg chg="add mod">
          <ac:chgData name="Hugo Hermantin" userId="f8efac6e-97d3-4b9b-b8e6-e30fd0bb8b0d" providerId="ADAL" clId="{A87A129A-7CA4-4344-AA2F-25751FC27F5D}" dt="2024-10-14T10:09:43.149" v="6181" actId="27636"/>
          <ac:spMkLst>
            <pc:docMk/>
            <pc:sldMk cId="933713429" sldId="2147483107"/>
            <ac:spMk id="2" creationId="{AD0D3657-9B46-8CA8-04C0-A93C5453819B}"/>
          </ac:spMkLst>
        </pc:spChg>
        <pc:spChg chg="add mod">
          <ac:chgData name="Hugo Hermantin" userId="f8efac6e-97d3-4b9b-b8e6-e30fd0bb8b0d" providerId="ADAL" clId="{A87A129A-7CA4-4344-AA2F-25751FC27F5D}" dt="2024-10-14T10:10:05.871" v="6185"/>
          <ac:spMkLst>
            <pc:docMk/>
            <pc:sldMk cId="933713429" sldId="2147483107"/>
            <ac:spMk id="3" creationId="{D4B5D763-DDCA-D342-5502-C190DB45C96B}"/>
          </ac:spMkLst>
        </pc:spChg>
        <pc:spChg chg="add mod">
          <ac:chgData name="Hugo Hermantin" userId="f8efac6e-97d3-4b9b-b8e6-e30fd0bb8b0d" providerId="ADAL" clId="{A87A129A-7CA4-4344-AA2F-25751FC27F5D}" dt="2024-10-14T10:11:47.393" v="6220" actId="1076"/>
          <ac:spMkLst>
            <pc:docMk/>
            <pc:sldMk cId="933713429" sldId="2147483107"/>
            <ac:spMk id="4" creationId="{D4FC0017-4914-FC28-F8EB-62D989B07B3E}"/>
          </ac:spMkLst>
        </pc:spChg>
        <pc:picChg chg="mod">
          <ac:chgData name="Hugo Hermantin" userId="f8efac6e-97d3-4b9b-b8e6-e30fd0bb8b0d" providerId="ADAL" clId="{A87A129A-7CA4-4344-AA2F-25751FC27F5D}" dt="2024-10-14T10:11:58.738" v="6232" actId="1035"/>
          <ac:picMkLst>
            <pc:docMk/>
            <pc:sldMk cId="933713429" sldId="2147483107"/>
            <ac:picMk id="5" creationId="{ACAB82D9-5490-E3E8-F12F-AD4D5AE7B0BD}"/>
          </ac:picMkLst>
        </pc:picChg>
        <pc:picChg chg="mod">
          <ac:chgData name="Hugo Hermantin" userId="f8efac6e-97d3-4b9b-b8e6-e30fd0bb8b0d" providerId="ADAL" clId="{A87A129A-7CA4-4344-AA2F-25751FC27F5D}" dt="2024-10-14T10:12:01.275" v="6236" actId="1036"/>
          <ac:picMkLst>
            <pc:docMk/>
            <pc:sldMk cId="933713429" sldId="2147483107"/>
            <ac:picMk id="7" creationId="{2B636392-EC36-1F2E-A220-2C28806572C6}"/>
          </ac:picMkLst>
        </pc:picChg>
        <pc:picChg chg="ord">
          <ac:chgData name="Hugo Hermantin" userId="f8efac6e-97d3-4b9b-b8e6-e30fd0bb8b0d" providerId="ADAL" clId="{A87A129A-7CA4-4344-AA2F-25751FC27F5D}" dt="2024-10-14T10:09:51.857" v="6183" actId="166"/>
          <ac:picMkLst>
            <pc:docMk/>
            <pc:sldMk cId="933713429" sldId="2147483107"/>
            <ac:picMk id="23" creationId="{38A346A3-535C-0902-9844-98584EFCA601}"/>
          </ac:picMkLst>
        </pc:picChg>
      </pc:sldChg>
      <pc:sldChg chg="addSp delSp modSp add mod">
        <pc:chgData name="Hugo Hermantin" userId="f8efac6e-97d3-4b9b-b8e6-e30fd0bb8b0d" providerId="ADAL" clId="{A87A129A-7CA4-4344-AA2F-25751FC27F5D}" dt="2024-10-15T07:31:13.878" v="6489" actId="20577"/>
        <pc:sldMkLst>
          <pc:docMk/>
          <pc:sldMk cId="429551557" sldId="2147483108"/>
        </pc:sldMkLst>
        <pc:spChg chg="mod">
          <ac:chgData name="Hugo Hermantin" userId="f8efac6e-97d3-4b9b-b8e6-e30fd0bb8b0d" providerId="ADAL" clId="{A87A129A-7CA4-4344-AA2F-25751FC27F5D}" dt="2024-10-15T07:24:29.138" v="6406" actId="242"/>
          <ac:spMkLst>
            <pc:docMk/>
            <pc:sldMk cId="429551557" sldId="2147483108"/>
            <ac:spMk id="2" creationId="{AD0D3657-9B46-8CA8-04C0-A93C5453819B}"/>
          </ac:spMkLst>
        </pc:spChg>
        <pc:spChg chg="del">
          <ac:chgData name="Hugo Hermantin" userId="f8efac6e-97d3-4b9b-b8e6-e30fd0bb8b0d" providerId="ADAL" clId="{A87A129A-7CA4-4344-AA2F-25751FC27F5D}" dt="2024-10-15T07:24:21.307" v="6403" actId="478"/>
          <ac:spMkLst>
            <pc:docMk/>
            <pc:sldMk cId="429551557" sldId="2147483108"/>
            <ac:spMk id="4" creationId="{D4FC0017-4914-FC28-F8EB-62D989B07B3E}"/>
          </ac:spMkLst>
        </pc:spChg>
        <pc:spChg chg="add mod">
          <ac:chgData name="Hugo Hermantin" userId="f8efac6e-97d3-4b9b-b8e6-e30fd0bb8b0d" providerId="ADAL" clId="{A87A129A-7CA4-4344-AA2F-25751FC27F5D}" dt="2024-10-15T07:31:13.878" v="6489" actId="20577"/>
          <ac:spMkLst>
            <pc:docMk/>
            <pc:sldMk cId="429551557" sldId="2147483108"/>
            <ac:spMk id="8" creationId="{F2C5A917-6C8E-E30A-6E5B-573C52111B71}"/>
          </ac:spMkLst>
        </pc:spChg>
        <pc:picChg chg="del">
          <ac:chgData name="Hugo Hermantin" userId="f8efac6e-97d3-4b9b-b8e6-e30fd0bb8b0d" providerId="ADAL" clId="{A87A129A-7CA4-4344-AA2F-25751FC27F5D}" dt="2024-10-15T07:24:21.307" v="6403" actId="478"/>
          <ac:picMkLst>
            <pc:docMk/>
            <pc:sldMk cId="429551557" sldId="2147483108"/>
            <ac:picMk id="5" creationId="{ACAB82D9-5490-E3E8-F12F-AD4D5AE7B0BD}"/>
          </ac:picMkLst>
        </pc:picChg>
        <pc:picChg chg="add mod modCrop">
          <ac:chgData name="Hugo Hermantin" userId="f8efac6e-97d3-4b9b-b8e6-e30fd0bb8b0d" providerId="ADAL" clId="{A87A129A-7CA4-4344-AA2F-25751FC27F5D}" dt="2024-10-15T07:24:54.660" v="6414" actId="1076"/>
          <ac:picMkLst>
            <pc:docMk/>
            <pc:sldMk cId="429551557" sldId="2147483108"/>
            <ac:picMk id="6" creationId="{3187955D-E998-3B21-B9E2-40DF5C923049}"/>
          </ac:picMkLst>
        </pc:picChg>
        <pc:picChg chg="del">
          <ac:chgData name="Hugo Hermantin" userId="f8efac6e-97d3-4b9b-b8e6-e30fd0bb8b0d" providerId="ADAL" clId="{A87A129A-7CA4-4344-AA2F-25751FC27F5D}" dt="2024-10-15T07:24:21.307" v="6403" actId="478"/>
          <ac:picMkLst>
            <pc:docMk/>
            <pc:sldMk cId="429551557" sldId="2147483108"/>
            <ac:picMk id="7" creationId="{2B636392-EC36-1F2E-A220-2C28806572C6}"/>
          </ac:picMkLst>
        </pc:picChg>
        <pc:picChg chg="ord">
          <ac:chgData name="Hugo Hermantin" userId="f8efac6e-97d3-4b9b-b8e6-e30fd0bb8b0d" providerId="ADAL" clId="{A87A129A-7CA4-4344-AA2F-25751FC27F5D}" dt="2024-10-15T07:24:57.616" v="6415" actId="166"/>
          <ac:picMkLst>
            <pc:docMk/>
            <pc:sldMk cId="429551557" sldId="2147483108"/>
            <ac:picMk id="23" creationId="{38A346A3-535C-0902-9844-98584EFCA601}"/>
          </ac:picMkLst>
        </pc:picChg>
      </pc:sldChg>
      <pc:sldMasterChg chg="del delSldLayout">
        <pc:chgData name="Hugo Hermantin" userId="f8efac6e-97d3-4b9b-b8e6-e30fd0bb8b0d" providerId="ADAL" clId="{A87A129A-7CA4-4344-AA2F-25751FC27F5D}" dt="2024-10-10T14:01:01.960" v="2051" actId="47"/>
        <pc:sldMasterMkLst>
          <pc:docMk/>
          <pc:sldMasterMk cId="3418858038" sldId="2147483672"/>
        </pc:sldMasterMkLst>
        <pc:sldLayoutChg chg="del">
          <pc:chgData name="Hugo Hermantin" userId="f8efac6e-97d3-4b9b-b8e6-e30fd0bb8b0d" providerId="ADAL" clId="{A87A129A-7CA4-4344-AA2F-25751FC27F5D}" dt="2024-10-10T14:01:01.960" v="2051" actId="47"/>
          <pc:sldLayoutMkLst>
            <pc:docMk/>
            <pc:sldMasterMk cId="3418858038" sldId="2147483672"/>
            <pc:sldLayoutMk cId="50609109" sldId="2147483673"/>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2264491296" sldId="2147483674"/>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1698266423" sldId="2147483675"/>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1645573971" sldId="2147483676"/>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1341576783" sldId="2147483677"/>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3387612716" sldId="2147483678"/>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271908651" sldId="2147483679"/>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668329405" sldId="2147483680"/>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4040710317" sldId="2147483681"/>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1451456786" sldId="2147483682"/>
          </pc:sldLayoutMkLst>
        </pc:sldLayoutChg>
        <pc:sldLayoutChg chg="del">
          <pc:chgData name="Hugo Hermantin" userId="f8efac6e-97d3-4b9b-b8e6-e30fd0bb8b0d" providerId="ADAL" clId="{A87A129A-7CA4-4344-AA2F-25751FC27F5D}" dt="2024-10-10T14:01:01.960" v="2051" actId="47"/>
          <pc:sldLayoutMkLst>
            <pc:docMk/>
            <pc:sldMasterMk cId="3418858038" sldId="2147483672"/>
            <pc:sldLayoutMk cId="1264557729" sldId="2147483683"/>
          </pc:sldLayoutMkLst>
        </pc:sldLayoutChg>
      </pc:sldMasterChg>
      <pc:sldMasterChg chg="del delSldLayout">
        <pc:chgData name="Hugo Hermantin" userId="f8efac6e-97d3-4b9b-b8e6-e30fd0bb8b0d" providerId="ADAL" clId="{A87A129A-7CA4-4344-AA2F-25751FC27F5D}" dt="2024-10-10T14:01:01.960" v="2051" actId="47"/>
        <pc:sldMasterMkLst>
          <pc:docMk/>
          <pc:sldMasterMk cId="2945352507" sldId="2147483684"/>
        </pc:sldMasterMkLst>
        <pc:sldLayoutChg chg="del">
          <pc:chgData name="Hugo Hermantin" userId="f8efac6e-97d3-4b9b-b8e6-e30fd0bb8b0d" providerId="ADAL" clId="{A87A129A-7CA4-4344-AA2F-25751FC27F5D}" dt="2024-10-10T14:01:01.960" v="2051" actId="47"/>
          <pc:sldLayoutMkLst>
            <pc:docMk/>
            <pc:sldMasterMk cId="2945352507" sldId="2147483684"/>
            <pc:sldLayoutMk cId="1165390080" sldId="2147483685"/>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2505660327" sldId="2147483686"/>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360511702" sldId="2147483687"/>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1914300536" sldId="2147483688"/>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2758477887" sldId="2147483689"/>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1019230002" sldId="2147483690"/>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2875444273" sldId="2147483691"/>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2262398771" sldId="2147483692"/>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470795955" sldId="2147483693"/>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896310065" sldId="2147483694"/>
          </pc:sldLayoutMkLst>
        </pc:sldLayoutChg>
        <pc:sldLayoutChg chg="del">
          <pc:chgData name="Hugo Hermantin" userId="f8efac6e-97d3-4b9b-b8e6-e30fd0bb8b0d" providerId="ADAL" clId="{A87A129A-7CA4-4344-AA2F-25751FC27F5D}" dt="2024-10-10T14:01:01.960" v="2051" actId="47"/>
          <pc:sldLayoutMkLst>
            <pc:docMk/>
            <pc:sldMasterMk cId="2945352507" sldId="2147483684"/>
            <pc:sldLayoutMk cId="3303023192" sldId="2147483695"/>
          </pc:sldLayoutMkLst>
        </pc:sldLayoutChg>
      </pc:sldMasterChg>
    </pc:docChg>
  </pc:docChgLst>
  <pc:docChgLst>
    <pc:chgData name="Hugo Hermantin" userId="f8efac6e-97d3-4b9b-b8e6-e30fd0bb8b0d" providerId="ADAL" clId="{E9AEAB22-F9B8-43CB-9EE6-45463D7A5E38}"/>
    <pc:docChg chg="custSel addSld delSld modSld">
      <pc:chgData name="Hugo Hermantin" userId="f8efac6e-97d3-4b9b-b8e6-e30fd0bb8b0d" providerId="ADAL" clId="{E9AEAB22-F9B8-43CB-9EE6-45463D7A5E38}" dt="2024-04-28T12:19:23.597" v="303" actId="47"/>
      <pc:docMkLst>
        <pc:docMk/>
      </pc:docMkLst>
      <pc:sldChg chg="addSp delSp modSp del mod">
        <pc:chgData name="Hugo Hermantin" userId="f8efac6e-97d3-4b9b-b8e6-e30fd0bb8b0d" providerId="ADAL" clId="{E9AEAB22-F9B8-43CB-9EE6-45463D7A5E38}" dt="2024-04-28T12:19:23.597" v="303" actId="47"/>
        <pc:sldMkLst>
          <pc:docMk/>
          <pc:sldMk cId="1298326711" sldId="257"/>
        </pc:sldMkLst>
        <pc:spChg chg="del">
          <ac:chgData name="Hugo Hermantin" userId="f8efac6e-97d3-4b9b-b8e6-e30fd0bb8b0d" providerId="ADAL" clId="{E9AEAB22-F9B8-43CB-9EE6-45463D7A5E38}" dt="2024-04-28T12:01:20.609" v="1" actId="478"/>
          <ac:spMkLst>
            <pc:docMk/>
            <pc:sldMk cId="1298326711" sldId="257"/>
            <ac:spMk id="8" creationId="{067B5755-0DB8-C552-B6AE-F0486B01BC32}"/>
          </ac:spMkLst>
        </pc:spChg>
        <pc:graphicFrameChg chg="add mod modGraphic">
          <ac:chgData name="Hugo Hermantin" userId="f8efac6e-97d3-4b9b-b8e6-e30fd0bb8b0d" providerId="ADAL" clId="{E9AEAB22-F9B8-43CB-9EE6-45463D7A5E38}" dt="2024-04-28T12:03:32.030" v="283" actId="20577"/>
          <ac:graphicFrameMkLst>
            <pc:docMk/>
            <pc:sldMk cId="1298326711" sldId="257"/>
            <ac:graphicFrameMk id="3" creationId="{8E9D854A-457E-256C-9EDC-3F170967F2CB}"/>
          </ac:graphicFrameMkLst>
        </pc:graphicFrameChg>
        <pc:picChg chg="del">
          <ac:chgData name="Hugo Hermantin" userId="f8efac6e-97d3-4b9b-b8e6-e30fd0bb8b0d" providerId="ADAL" clId="{E9AEAB22-F9B8-43CB-9EE6-45463D7A5E38}" dt="2024-04-28T12:01:20.609" v="1" actId="478"/>
          <ac:picMkLst>
            <pc:docMk/>
            <pc:sldMk cId="1298326711" sldId="257"/>
            <ac:picMk id="10" creationId="{5784F889-A4B3-1DDE-E24E-9A7B24119716}"/>
          </ac:picMkLst>
        </pc:picChg>
      </pc:sldChg>
      <pc:sldChg chg="add">
        <pc:chgData name="Hugo Hermantin" userId="f8efac6e-97d3-4b9b-b8e6-e30fd0bb8b0d" providerId="ADAL" clId="{E9AEAB22-F9B8-43CB-9EE6-45463D7A5E38}" dt="2024-04-28T12:01:18.015" v="0" actId="2890"/>
        <pc:sldMkLst>
          <pc:docMk/>
          <pc:sldMk cId="574425035" sldId="261"/>
        </pc:sldMkLst>
      </pc:sldChg>
      <pc:sldChg chg="addSp modSp new del mod">
        <pc:chgData name="Hugo Hermantin" userId="f8efac6e-97d3-4b9b-b8e6-e30fd0bb8b0d" providerId="ADAL" clId="{E9AEAB22-F9B8-43CB-9EE6-45463D7A5E38}" dt="2024-04-28T12:19:23.597" v="303" actId="47"/>
        <pc:sldMkLst>
          <pc:docMk/>
          <pc:sldMk cId="1249938771" sldId="262"/>
        </pc:sldMkLst>
        <pc:graphicFrameChg chg="add mod modGraphic">
          <ac:chgData name="Hugo Hermantin" userId="f8efac6e-97d3-4b9b-b8e6-e30fd0bb8b0d" providerId="ADAL" clId="{E9AEAB22-F9B8-43CB-9EE6-45463D7A5E38}" dt="2024-04-28T12:04:17.183" v="302" actId="20577"/>
          <ac:graphicFrameMkLst>
            <pc:docMk/>
            <pc:sldMk cId="1249938771" sldId="262"/>
            <ac:graphicFrameMk id="3" creationId="{C58C0285-4878-7D42-EE03-829F73EB76F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8A9D5-E646-4725-B1F6-80BB0B8CED7B}" type="datetimeFigureOut">
              <a:rPr lang="LID4096" smtClean="0"/>
              <a:t>10/15/2024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86DE3-ABEF-4CE3-9921-62D249EAA259}" type="slidenum">
              <a:rPr lang="LID4096" smtClean="0"/>
              <a:t>‹#›</a:t>
            </a:fld>
            <a:endParaRPr lang="LID4096"/>
          </a:p>
        </p:txBody>
      </p:sp>
    </p:spTree>
    <p:extLst>
      <p:ext uri="{BB962C8B-B14F-4D97-AF65-F5344CB8AC3E}">
        <p14:creationId xmlns:p14="http://schemas.microsoft.com/office/powerpoint/2010/main" val="108375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666666"/>
                </a:solidFill>
                <a:effectLst/>
                <a:latin typeface="Open Sans" panose="020B0606030504020204" pitchFamily="34" charset="0"/>
              </a:rPr>
              <a:t>A non-profit organisation based in Brussels, its main mission is to promote brain research with the ultimate goal of improving the lives of the estimated 179 million Europeans living with brain conditions. With the aim to speak with one voice, EBC stands as the platform to foster cooperation between its member organisations and other stakeholders, consistently promoting dialogue between scientists, industry and society.</a:t>
            </a:r>
            <a:endParaRPr lang="LID4096"/>
          </a:p>
        </p:txBody>
      </p:sp>
      <p:sp>
        <p:nvSpPr>
          <p:cNvPr id="4" name="Slide Number Placeholder 3"/>
          <p:cNvSpPr>
            <a:spLocks noGrp="1"/>
          </p:cNvSpPr>
          <p:nvPr>
            <p:ph type="sldNum" sz="quarter" idx="5"/>
          </p:nvPr>
        </p:nvSpPr>
        <p:spPr/>
        <p:txBody>
          <a:bodyPr/>
          <a:lstStyle/>
          <a:p>
            <a:fld id="{CA286DE3-ABEF-4CE3-9921-62D249EAA259}" type="slidenum">
              <a:rPr lang="LID4096" smtClean="0"/>
              <a:t>2</a:t>
            </a:fld>
            <a:endParaRPr lang="LID4096"/>
          </a:p>
        </p:txBody>
      </p:sp>
    </p:spTree>
    <p:extLst>
      <p:ext uri="{BB962C8B-B14F-4D97-AF65-F5344CB8AC3E}">
        <p14:creationId xmlns:p14="http://schemas.microsoft.com/office/powerpoint/2010/main" val="411213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CA286DE3-ABEF-4CE3-9921-62D249EAA259}" type="slidenum">
              <a:rPr lang="LID4096" smtClean="0"/>
              <a:t>11</a:t>
            </a:fld>
            <a:endParaRPr lang="LID4096"/>
          </a:p>
        </p:txBody>
      </p:sp>
    </p:spTree>
    <p:extLst>
      <p:ext uri="{BB962C8B-B14F-4D97-AF65-F5344CB8AC3E}">
        <p14:creationId xmlns:p14="http://schemas.microsoft.com/office/powerpoint/2010/main" val="279858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sz="1200" dirty="0">
                <a:latin typeface="Century Gothic" panose="020B0502020202020204" pitchFamily="34" charset="0"/>
              </a:rPr>
              <a:t>Posing the burden of neurological disorders at the global level and WHO European region</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Global data, trend growing and staggering as the population ages, brain disorders are #1 disabler and </a:t>
            </a:r>
            <a:r>
              <a:rPr lang="en-US" sz="1200" dirty="0">
                <a:latin typeface="Century Gothic" panose="020B0502020202020204" pitchFamily="34" charset="0"/>
              </a:rPr>
              <a:t>#2 killer</a:t>
            </a:r>
            <a:endParaRPr lang="en-GB"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A286DE3-ABEF-4CE3-9921-62D249EAA259}" type="slidenum">
              <a:rPr lang="LID4096" smtClean="0"/>
              <a:t>3</a:t>
            </a:fld>
            <a:endParaRPr lang="LID4096"/>
          </a:p>
        </p:txBody>
      </p:sp>
    </p:spTree>
    <p:extLst>
      <p:ext uri="{BB962C8B-B14F-4D97-AF65-F5344CB8AC3E}">
        <p14:creationId xmlns:p14="http://schemas.microsoft.com/office/powerpoint/2010/main" val="13703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sz="1200" dirty="0">
                <a:latin typeface="Century Gothic" panose="020B0502020202020204" pitchFamily="34" charset="0"/>
              </a:rPr>
              <a:t>DALYs of neurological disorders and related disorders of the brain – note that stroke is technically also categorized as a neurological disorder</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Global data, trend growing and staggering as the population ages, brain disorders are #1 disabler and </a:t>
            </a:r>
            <a:r>
              <a:rPr lang="en-US" sz="1200" dirty="0">
                <a:latin typeface="Century Gothic" panose="020B0502020202020204" pitchFamily="34" charset="0"/>
              </a:rPr>
              <a:t>#2 killer</a:t>
            </a:r>
            <a:endParaRPr lang="en-GB"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A286DE3-ABEF-4CE3-9921-62D249EAA259}" type="slidenum">
              <a:rPr lang="LID4096" smtClean="0"/>
              <a:t>4</a:t>
            </a:fld>
            <a:endParaRPr lang="LID4096"/>
          </a:p>
        </p:txBody>
      </p:sp>
    </p:spTree>
    <p:extLst>
      <p:ext uri="{BB962C8B-B14F-4D97-AF65-F5344CB8AC3E}">
        <p14:creationId xmlns:p14="http://schemas.microsoft.com/office/powerpoint/2010/main" val="218651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sz="1200" dirty="0">
                <a:latin typeface="Century Gothic" panose="020B0502020202020204" pitchFamily="34" charset="0"/>
              </a:rPr>
              <a:t>Interaction between neurological health and ill-health with other disorders</a:t>
            </a:r>
          </a:p>
        </p:txBody>
      </p:sp>
      <p:sp>
        <p:nvSpPr>
          <p:cNvPr id="4" name="Slide Number Placeholder 3"/>
          <p:cNvSpPr>
            <a:spLocks noGrp="1"/>
          </p:cNvSpPr>
          <p:nvPr>
            <p:ph type="sldNum" sz="quarter" idx="5"/>
          </p:nvPr>
        </p:nvSpPr>
        <p:spPr/>
        <p:txBody>
          <a:bodyPr/>
          <a:lstStyle/>
          <a:p>
            <a:fld id="{CA286DE3-ABEF-4CE3-9921-62D249EAA259}" type="slidenum">
              <a:rPr lang="LID4096" smtClean="0"/>
              <a:t>5</a:t>
            </a:fld>
            <a:endParaRPr lang="LID4096"/>
          </a:p>
        </p:txBody>
      </p:sp>
    </p:spTree>
    <p:extLst>
      <p:ext uri="{BB962C8B-B14F-4D97-AF65-F5344CB8AC3E}">
        <p14:creationId xmlns:p14="http://schemas.microsoft.com/office/powerpoint/2010/main" val="47980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Book Antiqua" panose="02040602050305030304" pitchFamily="18" charset="0"/>
                <a:ea typeface="Calibri" panose="020F0502020204030204" pitchFamily="34" charset="0"/>
                <a:cs typeface="Times New Roman" panose="02020603050405020304" pitchFamily="18" charset="0"/>
              </a:rPr>
              <a:t>There are 400 classified neurological conditions and 200 psychiatric disorders, which include epilepsy, depression, Alzheimer’s disease, Multiple Sclerosis, Parkinson’s, depression, stroke, Schizophrenia, headache, anxiety disorders, chronic pain and rarer brain disorders such as amyotrophic lateral sclerosis (ALS), dystonia and ataxia affecting over 179 million EU citizens of all ages. </a:t>
            </a:r>
          </a:p>
          <a:p>
            <a:endParaRPr lang="en-GB" sz="1800" dirty="0">
              <a:effectLst/>
              <a:latin typeface="Book Antiqua" panose="02040602050305030304" pitchFamily="18" charset="0"/>
              <a:ea typeface="Calibri" panose="020F0502020204030204" pitchFamily="34" charset="0"/>
              <a:cs typeface="Times New Roman" panose="02020603050405020304" pitchFamily="18" charset="0"/>
            </a:endParaRPr>
          </a:p>
          <a:p>
            <a:r>
              <a:rPr lang="en-GB" sz="1800" dirty="0">
                <a:effectLst/>
                <a:latin typeface="Book Antiqua" panose="02040602050305030304" pitchFamily="18" charset="0"/>
                <a:ea typeface="Calibri" panose="020F0502020204030204" pitchFamily="34" charset="0"/>
                <a:cs typeface="Times New Roman" panose="02020603050405020304" pitchFamily="18" charset="0"/>
              </a:rPr>
              <a:t>Most recent study on Burden of neurological disorders (Steinmetz et al) publish in Lancet (Neurology) in spring this year states more than 43% of global population is affected by neurological disorder.</a:t>
            </a:r>
          </a:p>
          <a:p>
            <a:endParaRPr lang="en-GB" sz="1800" dirty="0">
              <a:effectLst/>
              <a:latin typeface="Book Antiqua" panose="02040602050305030304" pitchFamily="18" charset="0"/>
              <a:ea typeface="Calibri" panose="020F0502020204030204" pitchFamily="34" charset="0"/>
              <a:cs typeface="Times New Roman" panose="02020603050405020304" pitchFamily="18" charset="0"/>
            </a:endParaRPr>
          </a:p>
          <a:p>
            <a:pPr algn="l"/>
            <a:endParaRPr lang="en-BE" sz="1800" b="0" i="0" u="none" strike="noStrike" baseline="0" dirty="0">
              <a:solidFill>
                <a:srgbClr val="000000"/>
              </a:solidFill>
              <a:latin typeface="Calibri" panose="020F0502020204030204" pitchFamily="34" charset="0"/>
            </a:endParaRPr>
          </a:p>
          <a:p>
            <a:r>
              <a:rPr lang="en-GB" sz="1800" b="0" i="0" u="none" strike="noStrike" baseline="0" dirty="0">
                <a:latin typeface="Calibri" panose="020F0502020204030204" pitchFamily="34" charset="0"/>
              </a:rPr>
              <a:t>These conditions fall under the term “brain conditions”, acting as an umbrella encompassing both neurological and mental disorders. Brain health is a growing priority across Europe and worldwide, exerting a massive toll on patients and their families, but also on labour markets, economies, and societies at large. Neurological and mental conditions make of brain disorders the #1 cause of disability and the second leading cause of death </a:t>
            </a:r>
            <a:r>
              <a:rPr lang="en-GB" sz="1800" b="0" i="0" u="none" strike="noStrike" baseline="0" dirty="0" err="1">
                <a:latin typeface="Calibri" panose="020F0502020204030204" pitchFamily="34" charset="0"/>
              </a:rPr>
              <a:t>worldwidei</a:t>
            </a:r>
            <a:r>
              <a:rPr lang="en-GB" sz="1800" b="0" i="0" u="none" strike="noStrike" baseline="0" dirty="0">
                <a:latin typeface="Calibri" panose="020F0502020204030204" pitchFamily="34" charset="0"/>
              </a:rPr>
              <a:t>, accounting for over 18% of total health </a:t>
            </a:r>
            <a:r>
              <a:rPr lang="en-GB" sz="1800" b="0" i="0" u="none" strike="noStrike" baseline="0" dirty="0" err="1">
                <a:latin typeface="Calibri" panose="020F0502020204030204" pitchFamily="34" charset="0"/>
              </a:rPr>
              <a:t>lossii</a:t>
            </a:r>
            <a:r>
              <a:rPr lang="en-GB" sz="1800" b="0" i="0" u="none" strike="noStrike" baseline="0" dirty="0">
                <a:latin typeface="Calibri" panose="020F0502020204030204" pitchFamily="34" charset="0"/>
              </a:rPr>
              <a:t>. And this burden will keep on growing as the European population ages. </a:t>
            </a:r>
            <a:endParaRPr lang="fr-FR" sz="1200" dirty="0">
              <a:latin typeface="Century Gothic" panose="020B0502020202020204" pitchFamily="34" charset="0"/>
            </a:endParaRPr>
          </a:p>
          <a:p>
            <a:endParaRPr lang="en-GB" dirty="0"/>
          </a:p>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86DE3-ABEF-4CE3-9921-62D249EAA259}" type="slidenum">
              <a:rPr kumimoji="0" lang="LID4096"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ID4096"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910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Multitude of definitions, such as </a:t>
            </a:r>
            <a:r>
              <a:rPr lang="en-GB" sz="1200" b="0" i="1" dirty="0">
                <a:effectLst/>
                <a:latin typeface="Century Gothic" panose="020B0502020202020204" pitchFamily="34" charset="0"/>
              </a:rPr>
              <a:t>“</a:t>
            </a:r>
            <a:r>
              <a:rPr lang="en-GB" sz="1200" b="0" i="1" dirty="0">
                <a:latin typeface="Century Gothic" panose="020B0502020202020204" pitchFamily="34" charset="0"/>
              </a:rPr>
              <a:t>Brain health should be interpreted as a concept that encompasses neural development, neuroplasticity, brain functioning, and recovery across the life course, including mental health and wellbeing elements</a:t>
            </a:r>
            <a:r>
              <a:rPr lang="en-GB" sz="1200" b="0" i="0" dirty="0">
                <a:latin typeface="Century Gothic" panose="020B0502020202020204" pitchFamily="34" charset="0"/>
              </a:rPr>
              <a:t>.”</a:t>
            </a:r>
            <a:r>
              <a:rPr lang="en-US" sz="1200" b="0" i="0" dirty="0">
                <a:latin typeface="Century Gothic" panose="020B0502020202020204" pitchFamily="34" charset="0"/>
              </a:rPr>
              <a:t> from the European Commission.</a:t>
            </a:r>
            <a:endParaRPr lang="en-GB" b="0" i="0" dirty="0"/>
          </a:p>
          <a:p>
            <a:endParaRPr lang="en-GB" dirty="0"/>
          </a:p>
          <a:p>
            <a:pPr algn="l"/>
            <a:endParaRPr lang="en-BE" sz="1800" b="0" i="0" u="none" strike="noStrike" baseline="0" dirty="0">
              <a:solidFill>
                <a:srgbClr val="000000"/>
              </a:solidFill>
              <a:latin typeface="Calibri" panose="020F0502020204030204" pitchFamily="34" charset="0"/>
            </a:endParaRPr>
          </a:p>
          <a:p>
            <a:r>
              <a:rPr lang="en-GB" sz="1800" b="0" i="0" u="none" strike="noStrike" baseline="0" dirty="0">
                <a:latin typeface="Calibri" panose="020F0502020204030204" pitchFamily="34" charset="0"/>
              </a:rPr>
              <a:t>As defined by the World Health Organization (WHO), brain health is “the state of brain functioning […] allowing a person to realize their full potential over the life course, irrespective of the presence or absence of disorders.”</a:t>
            </a:r>
          </a:p>
          <a:p>
            <a:endParaRPr lang="en-GB" sz="1800" b="0" i="0" u="none" strike="noStrike" baseline="0" dirty="0">
              <a:latin typeface="Calibri" panose="020F0502020204030204" pitchFamily="34" charset="0"/>
            </a:endParaRPr>
          </a:p>
          <a:p>
            <a:r>
              <a:rPr lang="en-GB" sz="1800" b="0" i="0" u="none" strike="noStrike" baseline="0" dirty="0">
                <a:latin typeface="Calibri" panose="020F0502020204030204" pitchFamily="34" charset="0"/>
              </a:rPr>
              <a:t>In the context of the upcoming European Partnership for Brain Health, the European Commission chose a more comprehensive understanding of brain health, defined as “a concept that encompasses neural development, neuroplasticity, brain functioning, and recovery across the life course, including mental health and wellbeing elements.”</a:t>
            </a:r>
            <a:endParaRPr lang="LID4096" dirty="0"/>
          </a:p>
        </p:txBody>
      </p:sp>
      <p:sp>
        <p:nvSpPr>
          <p:cNvPr id="4" name="Slide Number Placeholder 3"/>
          <p:cNvSpPr>
            <a:spLocks noGrp="1"/>
          </p:cNvSpPr>
          <p:nvPr>
            <p:ph type="sldNum" sz="quarter" idx="5"/>
          </p:nvPr>
        </p:nvSpPr>
        <p:spPr/>
        <p:txBody>
          <a:bodyPr/>
          <a:lstStyle/>
          <a:p>
            <a:fld id="{CA286DE3-ABEF-4CE3-9921-62D249EAA259}" type="slidenum">
              <a:rPr lang="LID4096" smtClean="0"/>
              <a:t>7</a:t>
            </a:fld>
            <a:endParaRPr lang="LID4096"/>
          </a:p>
        </p:txBody>
      </p:sp>
    </p:spTree>
    <p:extLst>
      <p:ext uri="{BB962C8B-B14F-4D97-AF65-F5344CB8AC3E}">
        <p14:creationId xmlns:p14="http://schemas.microsoft.com/office/powerpoint/2010/main" val="50170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Several</a:t>
            </a:r>
            <a:r>
              <a:rPr lang="fr-FR" dirty="0"/>
              <a:t> action plans have been </a:t>
            </a:r>
            <a:r>
              <a:rPr lang="fr-FR" dirty="0" err="1"/>
              <a:t>designed</a:t>
            </a:r>
            <a:r>
              <a:rPr lang="fr-FR" dirty="0"/>
              <a:t> by WHO, </a:t>
            </a:r>
            <a:r>
              <a:rPr lang="fr-FR" dirty="0" err="1"/>
              <a:t>endorsed</a:t>
            </a:r>
            <a:r>
              <a:rPr lang="fr-FR" dirty="0"/>
              <a:t> by </a:t>
            </a:r>
            <a:r>
              <a:rPr lang="fr-FR" dirty="0" err="1"/>
              <a:t>Member</a:t>
            </a:r>
            <a:r>
              <a:rPr lang="fr-FR" dirty="0"/>
              <a:t> States, and have </a:t>
            </a:r>
            <a:r>
              <a:rPr lang="fr-FR" dirty="0" err="1"/>
              <a:t>converging</a:t>
            </a:r>
            <a:r>
              <a:rPr lang="fr-FR" dirty="0"/>
              <a:t> deadlines </a:t>
            </a:r>
            <a:r>
              <a:rPr lang="fr-FR" dirty="0" err="1"/>
              <a:t>towards</a:t>
            </a:r>
            <a:r>
              <a:rPr lang="fr-FR" dirty="0"/>
              <a:t> 2030. EU not on </a:t>
            </a:r>
            <a:r>
              <a:rPr lang="fr-FR" dirty="0" err="1"/>
              <a:t>track</a:t>
            </a:r>
            <a:r>
              <a:rPr lang="fr-FR" dirty="0"/>
              <a:t> to </a:t>
            </a:r>
            <a:r>
              <a:rPr lang="fr-FR" dirty="0" err="1"/>
              <a:t>meet</a:t>
            </a:r>
            <a:r>
              <a:rPr lang="fr-FR" dirty="0"/>
              <a:t> </a:t>
            </a:r>
            <a:r>
              <a:rPr lang="fr-FR" dirty="0" err="1"/>
              <a:t>SDGs</a:t>
            </a:r>
            <a:r>
              <a:rPr lang="fr-FR" dirty="0"/>
              <a:t> #3. Need to </a:t>
            </a:r>
            <a:r>
              <a:rPr lang="fr-FR" dirty="0" err="1"/>
              <a:t>act</a:t>
            </a:r>
            <a:r>
              <a:rPr lang="fr-FR" dirty="0"/>
              <a:t> </a:t>
            </a:r>
            <a:r>
              <a:rPr lang="fr-FR" dirty="0" err="1"/>
              <a:t>within</a:t>
            </a:r>
            <a:r>
              <a:rPr lang="fr-FR" dirty="0"/>
              <a:t> </a:t>
            </a:r>
            <a:r>
              <a:rPr lang="fr-FR" dirty="0" err="1"/>
              <a:t>this</a:t>
            </a:r>
            <a:r>
              <a:rPr lang="fr-FR" dirty="0"/>
              <a:t> mandate.</a:t>
            </a:r>
          </a:p>
          <a:p>
            <a:endParaRPr lang="fr-FR" dirty="0"/>
          </a:p>
          <a:p>
            <a:pPr algn="l"/>
            <a:endParaRPr lang="en-BE" sz="1800" b="0" i="0" u="none" strike="noStrike" baseline="0" dirty="0">
              <a:solidFill>
                <a:srgbClr val="000000"/>
              </a:solidFill>
              <a:latin typeface="Calibri" panose="020F0502020204030204" pitchFamily="34" charset="0"/>
            </a:endParaRPr>
          </a:p>
          <a:p>
            <a:r>
              <a:rPr lang="en-GB" sz="1800" b="0" i="0" u="none" strike="noStrike" baseline="0" dirty="0">
                <a:latin typeface="Calibri" panose="020F0502020204030204" pitchFamily="34" charset="0"/>
              </a:rPr>
              <a:t>Faced with this urgent need for action, the WHO has adopted multiple plans for mental health, for dementia and for epilepsy and other neurological disorders, thereby requiring from Member States to commit to addressing the burden of brain disorders in a cohesive manner, notably by establishing national brain strategies by 2030-2031. </a:t>
            </a:r>
          </a:p>
          <a:p>
            <a:endParaRPr lang="en-GB" sz="1800" b="0" i="0" u="none" strike="noStrike" baseline="0" dirty="0">
              <a:latin typeface="Calibri" panose="020F0502020204030204" pitchFamily="34" charset="0"/>
            </a:endParaRPr>
          </a:p>
          <a:p>
            <a:r>
              <a:rPr lang="en-GB" sz="1800" b="0" i="0" u="none" strike="noStrike" baseline="0" dirty="0">
                <a:latin typeface="Calibri" panose="020F0502020204030204" pitchFamily="34" charset="0"/>
              </a:rPr>
              <a:t>This momentum has been echoed at the European Union level, with the recent Comprehensive Approach to Mental Health, the Healthier Together initiative, the Horizon Europe Framework Programme for Research and Innovation, and more specifically the upcoming European Partnership for Brain Health. </a:t>
            </a:r>
          </a:p>
          <a:p>
            <a:endParaRPr lang="en-GB" sz="1800" b="0" i="0" u="none" strike="noStrike" baseline="0" dirty="0">
              <a:latin typeface="Calibri" panose="020F0502020204030204" pitchFamily="34" charset="0"/>
            </a:endParaRPr>
          </a:p>
          <a:p>
            <a:r>
              <a:rPr lang="en-GB" sz="1800" b="0" i="0" u="none" strike="noStrike" baseline="0" dirty="0">
                <a:latin typeface="Calibri" panose="020F0502020204030204" pitchFamily="34" charset="0"/>
              </a:rPr>
              <a:t>However, in the current context of increased focus on competitiveness and innovation, an overarching plan for the brain at the EU level would allow for streamlining of resources, avoiding duplication of efforts while maximising policy impacts for the millions of Europeans living with a brain condition, but also their families, carers, and societies at large. </a:t>
            </a:r>
            <a:endParaRPr lang="fr-FR" dirty="0"/>
          </a:p>
        </p:txBody>
      </p:sp>
      <p:sp>
        <p:nvSpPr>
          <p:cNvPr id="4" name="Slide Number Placeholder 3"/>
          <p:cNvSpPr>
            <a:spLocks noGrp="1"/>
          </p:cNvSpPr>
          <p:nvPr>
            <p:ph type="sldNum" sz="quarter" idx="5"/>
          </p:nvPr>
        </p:nvSpPr>
        <p:spPr/>
        <p:txBody>
          <a:bodyPr/>
          <a:lstStyle/>
          <a:p>
            <a:fld id="{CA286DE3-ABEF-4CE3-9921-62D249EAA259}" type="slidenum">
              <a:rPr lang="LID4096" smtClean="0"/>
              <a:t>8</a:t>
            </a:fld>
            <a:endParaRPr lang="LID4096"/>
          </a:p>
        </p:txBody>
      </p:sp>
    </p:spTree>
    <p:extLst>
      <p:ext uri="{BB962C8B-B14F-4D97-AF65-F5344CB8AC3E}">
        <p14:creationId xmlns:p14="http://schemas.microsoft.com/office/powerpoint/2010/main" val="35508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by MC]:</a:t>
            </a:r>
          </a:p>
          <a:p>
            <a:r>
              <a:rPr lang="en-US" dirty="0"/>
              <a:t>European Commission is already moving ahead with some initiatives to support brain health:</a:t>
            </a:r>
          </a:p>
          <a:p>
            <a:endParaRPr lang="en-US" b="1" dirty="0"/>
          </a:p>
          <a:p>
            <a:r>
              <a:rPr lang="en-US" b="1" dirty="0"/>
              <a:t>EU partnership for Brain Health: </a:t>
            </a:r>
            <a:r>
              <a:rPr lang="en-US" dirty="0"/>
              <a:t>Decade long partnership with €300 million to foster research into understanding the brain and furthering discovery of new treatments.</a:t>
            </a:r>
          </a:p>
          <a:p>
            <a:endParaRPr lang="en-US" dirty="0"/>
          </a:p>
          <a:p>
            <a:r>
              <a:rPr lang="en-US" b="1" dirty="0"/>
              <a:t>Healthier Together</a:t>
            </a:r>
            <a:r>
              <a:rPr lang="en-US" dirty="0"/>
              <a:t>: Sharing best practices in health policy to tackle non-communicable diseases, of which neurological disorders are the most costly and disabling.</a:t>
            </a:r>
          </a:p>
          <a:p>
            <a:endParaRPr lang="en-US" dirty="0"/>
          </a:p>
          <a:p>
            <a:endParaRPr lang="en-US" b="1" dirty="0"/>
          </a:p>
          <a:p>
            <a:r>
              <a:rPr lang="en-US" b="1" dirty="0"/>
              <a:t>Not enough: </a:t>
            </a:r>
            <a:r>
              <a:rPr lang="en-US" dirty="0"/>
              <a:t>While both initiatives are welcome, they are not enough to reach goals of </a:t>
            </a:r>
            <a:r>
              <a:rPr lang="en-US" dirty="0">
                <a:latin typeface="Century Gothic" panose="020B0502020202020204" pitchFamily="34" charset="0"/>
                <a:ea typeface="Calibri"/>
                <a:cs typeface="Calibri"/>
              </a:rPr>
              <a:t>Intersectoral Global Action Plan and the </a:t>
            </a:r>
            <a:r>
              <a:rPr lang="en-US" dirty="0"/>
              <a:t>Mental Health Global Action Plan, Europe needs a coordinated strategy in order to support member states in developing national plans and to embed brain health across all policies.</a:t>
            </a:r>
          </a:p>
          <a:p>
            <a:endParaRPr lang="en-GB" dirty="0"/>
          </a:p>
          <a:p>
            <a:r>
              <a:rPr lang="en-GB" dirty="0"/>
              <a:t>Within this momentum - a robust parliamentary mechanism is established in order to ensure a transversal oversight of all current and future initiatives, in a cohesive and efficient manner.</a:t>
            </a:r>
          </a:p>
          <a:p>
            <a:endParaRPr lang="LID4096" dirty="0"/>
          </a:p>
          <a:p>
            <a:endParaRPr lang="LID4096" dirty="0"/>
          </a:p>
        </p:txBody>
      </p:sp>
      <p:sp>
        <p:nvSpPr>
          <p:cNvPr id="4" name="Slide Number Placeholder 3"/>
          <p:cNvSpPr>
            <a:spLocks noGrp="1"/>
          </p:cNvSpPr>
          <p:nvPr>
            <p:ph type="sldNum" sz="quarter" idx="5"/>
          </p:nvPr>
        </p:nvSpPr>
        <p:spPr/>
        <p:txBody>
          <a:bodyPr/>
          <a:lstStyle/>
          <a:p>
            <a:fld id="{CA286DE3-ABEF-4CE3-9921-62D249EAA259}" type="slidenum">
              <a:rPr lang="LID4096" smtClean="0"/>
              <a:t>9</a:t>
            </a:fld>
            <a:endParaRPr lang="LID4096"/>
          </a:p>
        </p:txBody>
      </p:sp>
    </p:spTree>
    <p:extLst>
      <p:ext uri="{BB962C8B-B14F-4D97-AF65-F5344CB8AC3E}">
        <p14:creationId xmlns:p14="http://schemas.microsoft.com/office/powerpoint/2010/main" val="310374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spcAft>
                <a:spcPts val="600"/>
              </a:spcAft>
              <a:buFont typeface="Arial" panose="020B0604020202020204" pitchFamily="34" charset="0"/>
              <a:buChar char="•"/>
            </a:pPr>
            <a:r>
              <a:rPr lang="en-GB" sz="1200" b="0" i="0" u="none" strike="noStrike" baseline="0" dirty="0">
                <a:latin typeface="Century Gothic" panose="020B0502020202020204" pitchFamily="34" charset="0"/>
              </a:rPr>
              <a:t>Promote the development of </a:t>
            </a:r>
            <a:r>
              <a:rPr lang="en-GB" sz="1200" b="1" i="0" u="none" strike="noStrike" baseline="0" dirty="0">
                <a:latin typeface="Century Gothic" panose="020B0502020202020204" pitchFamily="34" charset="0"/>
              </a:rPr>
              <a:t>EU and national brain plans</a:t>
            </a:r>
            <a:r>
              <a:rPr lang="en-GB" sz="1200" b="0" i="0" u="none" strike="noStrike" baseline="0" dirty="0">
                <a:latin typeface="Century Gothic" panose="020B0502020202020204" pitchFamily="34" charset="0"/>
              </a:rPr>
              <a:t> to tackle brain disorders,</a:t>
            </a:r>
          </a:p>
          <a:p>
            <a:pPr marL="285750" indent="-285750" algn="l">
              <a:spcAft>
                <a:spcPts val="600"/>
              </a:spcAft>
              <a:buFont typeface="Arial" panose="020B0604020202020204" pitchFamily="34" charset="0"/>
              <a:buChar char="•"/>
            </a:pPr>
            <a:r>
              <a:rPr lang="en-GB" sz="1200" b="0" i="0" u="none" strike="noStrike" baseline="0" dirty="0">
                <a:latin typeface="Century Gothic" panose="020B0502020202020204" pitchFamily="34" charset="0"/>
              </a:rPr>
              <a:t>Drive </a:t>
            </a:r>
            <a:r>
              <a:rPr lang="en-GB" sz="1200" b="1" i="0" u="none" strike="noStrike" baseline="0" dirty="0">
                <a:latin typeface="Century Gothic" panose="020B0502020202020204" pitchFamily="34" charset="0"/>
              </a:rPr>
              <a:t>increased attention for brain health</a:t>
            </a:r>
            <a:r>
              <a:rPr lang="en-GB" sz="1200" b="0" i="0" u="none" strike="noStrike" baseline="0" dirty="0">
                <a:latin typeface="Century Gothic" panose="020B0502020202020204" pitchFamily="34" charset="0"/>
              </a:rPr>
              <a:t>, not only from within the wider brain community but also from EU policymakers and the public,</a:t>
            </a:r>
          </a:p>
          <a:p>
            <a:pPr marL="285750" indent="-285750" algn="l">
              <a:spcAft>
                <a:spcPts val="600"/>
              </a:spcAft>
              <a:buFont typeface="Arial" panose="020B0604020202020204" pitchFamily="34" charset="0"/>
              <a:buChar char="•"/>
            </a:pPr>
            <a:r>
              <a:rPr lang="en-GB" sz="1200" b="0" i="0" u="none" strike="noStrike" baseline="0" dirty="0">
                <a:latin typeface="Century Gothic" panose="020B0502020202020204" pitchFamily="34" charset="0"/>
              </a:rPr>
              <a:t>Influence the </a:t>
            </a:r>
            <a:r>
              <a:rPr lang="en-GB" sz="1200" b="1" i="0" u="none" strike="noStrike" baseline="0" dirty="0">
                <a:latin typeface="Century Gothic" panose="020B0502020202020204" pitchFamily="34" charset="0"/>
              </a:rPr>
              <a:t>EU policy agenda</a:t>
            </a:r>
            <a:r>
              <a:rPr lang="en-GB" sz="1200" b="0" i="0" u="none" strike="noStrike" baseline="0" dirty="0">
                <a:latin typeface="Century Gothic" panose="020B0502020202020204" pitchFamily="34" charset="0"/>
              </a:rPr>
              <a:t> and initiatives that will make a significant difference for people living with brain disorders,</a:t>
            </a:r>
          </a:p>
          <a:p>
            <a:pPr marL="285750" indent="-285750" algn="l">
              <a:spcAft>
                <a:spcPts val="600"/>
              </a:spcAft>
              <a:buFont typeface="Arial" panose="020B0604020202020204" pitchFamily="34" charset="0"/>
              <a:buChar char="•"/>
            </a:pPr>
            <a:r>
              <a:rPr lang="en-GB" sz="1200" b="0" i="0" u="none" strike="noStrike" baseline="0" dirty="0">
                <a:latin typeface="Century Gothic" panose="020B0502020202020204" pitchFamily="34" charset="0"/>
              </a:rPr>
              <a:t>Facilitate the </a:t>
            </a:r>
            <a:r>
              <a:rPr lang="en-GB" sz="1200" b="1" i="0" u="none" strike="noStrike" baseline="0" dirty="0">
                <a:latin typeface="Century Gothic" panose="020B0502020202020204" pitchFamily="34" charset="0"/>
              </a:rPr>
              <a:t>exchange of best practices </a:t>
            </a:r>
            <a:r>
              <a:rPr lang="en-GB" sz="1200" b="0" i="0" u="none" strike="noStrike" baseline="0" dirty="0">
                <a:latin typeface="Century Gothic" panose="020B0502020202020204" pitchFamily="34" charset="0"/>
              </a:rPr>
              <a:t>between Member States.</a:t>
            </a:r>
          </a:p>
          <a:p>
            <a:pPr marL="285750" indent="-285750" algn="l">
              <a:spcAft>
                <a:spcPts val="600"/>
              </a:spcAft>
              <a:buFont typeface="Arial" panose="020B0604020202020204" pitchFamily="34" charset="0"/>
              <a:buChar char="•"/>
            </a:pPr>
            <a:r>
              <a:rPr lang="en-GB" sz="1200" dirty="0">
                <a:latin typeface="Century Gothic" panose="020B0502020202020204" pitchFamily="34" charset="0"/>
                <a:cs typeface="Calibri" panose="020F0502020204030204"/>
              </a:rPr>
              <a:t>EU Member States and associated countries to implement public health programmes addressing brain health in a systematic way.</a:t>
            </a:r>
          </a:p>
          <a:p>
            <a:pPr marL="285750" indent="-285750" algn="l">
              <a:spcAft>
                <a:spcPts val="600"/>
              </a:spcAft>
              <a:buFont typeface="Arial" panose="020B0604020202020204" pitchFamily="34" charset="0"/>
              <a:buChar char="•"/>
            </a:pPr>
            <a:r>
              <a:rPr lang="en-GB" sz="1200" dirty="0">
                <a:latin typeface="Century Gothic" panose="020B0502020202020204" pitchFamily="34" charset="0"/>
                <a:cs typeface="Calibri" panose="020F0502020204030204"/>
              </a:rPr>
              <a:t>The European Union to come forward with an EU Coordination Plan to tackle brain health in a collaborative, integrated and comprehensive manner.</a:t>
            </a:r>
          </a:p>
          <a:p>
            <a:pPr marL="285750" indent="-285750" algn="l">
              <a:spcAft>
                <a:spcPts val="600"/>
              </a:spcAft>
              <a:buFont typeface="Arial" panose="020B0604020202020204" pitchFamily="34" charset="0"/>
              <a:buChar char="•"/>
            </a:pPr>
            <a:r>
              <a:rPr lang="en-GB" sz="1200" dirty="0">
                <a:latin typeface="Century Gothic" panose="020B0502020202020204" pitchFamily="34" charset="0"/>
                <a:cs typeface="Calibri" panose="020F0502020204030204"/>
              </a:rPr>
              <a:t>All policymakers to recognize that brain health needs to be addressed in all policies.</a:t>
            </a:r>
          </a:p>
          <a:p>
            <a:endParaRPr lang="en-US" dirty="0">
              <a:latin typeface="Calibri"/>
              <a:cs typeface="Calibri"/>
            </a:endParaRPr>
          </a:p>
          <a:p>
            <a:r>
              <a:rPr lang="en-US" dirty="0">
                <a:latin typeface="Calibri"/>
                <a:cs typeface="Calibri"/>
              </a:rPr>
              <a:t>Make reference to the fact that work is still heavily underway ahead of next week’s deadline to gather support for the Intergroup – actively call on supporters from the room.</a:t>
            </a:r>
          </a:p>
          <a:p>
            <a:endParaRPr lang="en-US" dirty="0">
              <a:latin typeface="Calibri"/>
              <a:cs typeface="Calibri"/>
            </a:endParaRPr>
          </a:p>
          <a:p>
            <a:endParaRPr lang="en-US" dirty="0">
              <a:latin typeface="Calibri"/>
              <a:cs typeface="Calibri"/>
            </a:endParaRPr>
          </a:p>
          <a:p>
            <a:r>
              <a:rPr lang="en-US" b="1" dirty="0">
                <a:latin typeface="Calibri"/>
                <a:cs typeface="Calibri"/>
              </a:rPr>
              <a:t>IMPORTANT:</a:t>
            </a:r>
            <a:r>
              <a:rPr lang="en-US" dirty="0">
                <a:latin typeface="Calibri"/>
                <a:cs typeface="Calibri"/>
              </a:rPr>
              <a:t> Brain Health encompasses both mental &amp; Neurological health – given the level of comorbidity and the interplay between both, addressing them insolation from one another (remaining in silos) is counterproductive!</a:t>
            </a:r>
          </a:p>
          <a:p>
            <a:endParaRPr lang="LID4096" dirty="0"/>
          </a:p>
        </p:txBody>
      </p:sp>
      <p:sp>
        <p:nvSpPr>
          <p:cNvPr id="4" name="Slide Number Placeholder 3"/>
          <p:cNvSpPr>
            <a:spLocks noGrp="1"/>
          </p:cNvSpPr>
          <p:nvPr>
            <p:ph type="sldNum" sz="quarter" idx="5"/>
          </p:nvPr>
        </p:nvSpPr>
        <p:spPr/>
        <p:txBody>
          <a:bodyPr/>
          <a:lstStyle/>
          <a:p>
            <a:fld id="{CA286DE3-ABEF-4CE3-9921-62D249EAA259}" type="slidenum">
              <a:rPr lang="LID4096" smtClean="0"/>
              <a:t>10</a:t>
            </a:fld>
            <a:endParaRPr lang="LID4096"/>
          </a:p>
        </p:txBody>
      </p:sp>
    </p:spTree>
    <p:extLst>
      <p:ext uri="{BB962C8B-B14F-4D97-AF65-F5344CB8AC3E}">
        <p14:creationId xmlns:p14="http://schemas.microsoft.com/office/powerpoint/2010/main" val="24885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hyperlink" Target="https://www.fens.org/engagement/outreach/baw" TargetMode="External"/><Relationship Id="rId3" Type="http://schemas.openxmlformats.org/officeDocument/2006/relationships/image" Target="../media/image2.jpeg"/><Relationship Id="rId7" Type="http://schemas.openxmlformats.org/officeDocument/2006/relationships/hyperlink" Target="https://www.weforum.org/events/world-economic-forum-annual-meeting-202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braincouncil.eu/event/eu4health-conference-2024-integration-and-impact-initiative/?utm_medium=email&amp;_hsenc=p2ANqtz-8CDooZOJRwC1AJxC3UfemNltrHrFA9Iztvxo5c7dfv0aZqEoVKKq7CfSdF8BE9nOSwTFl7Wct9FPo-Mg7uApz7PKPFMqvrgX4YSzafzU3afZ8blUg&amp;_hsmi=2&amp;utm_content=2&amp;utm_source=hs_email" TargetMode="External"/><Relationship Id="rId5" Type="http://schemas.openxmlformats.org/officeDocument/2006/relationships/hyperlink" Target="https://health.ec.europa.eu/events/eu-health-policy-platform-annual-meeting-2024-11-26_en?utm_medium=email&amp;_hsenc=p2ANqtz--9m8BLA2WWnYq6nGE8sd0VF86rpFdUK-nxnIFPzUnQcwtGEkizUShcWhhYpDppRaJlm1g13NKaCORUaaTKKLBP-dBNwgNgwOu6hltF39iY4420SHo&amp;_hsmi=95725737&amp;utm_content=95725737&amp;utm_source=hs_email" TargetMode="External"/><Relationship Id="rId4" Type="http://schemas.openxmlformats.org/officeDocument/2006/relationships/hyperlink" Target="https://www.braininnovationdays.eu/" TargetMode="Externa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6293"/>
            <a:ext cx="12138837" cy="1120554"/>
          </a:xfrm>
        </p:spPr>
        <p:txBody>
          <a:bodyPr>
            <a:normAutofit fontScale="90000"/>
          </a:bodyPr>
          <a:lstStyle/>
          <a:p>
            <a:pPr>
              <a:lnSpc>
                <a:spcPct val="150000"/>
              </a:lnSpc>
              <a:spcAft>
                <a:spcPts val="600"/>
              </a:spcAft>
            </a:pPr>
            <a:r>
              <a:rPr lang="fr-FR" b="1">
                <a:solidFill>
                  <a:srgbClr val="3053A4"/>
                </a:solidFill>
                <a:latin typeface="Century Gothic"/>
                <a:cs typeface="Calibri Light"/>
              </a:rPr>
              <a:t>SANT </a:t>
            </a:r>
            <a:r>
              <a:rPr lang="fr-FR" b="1" err="1">
                <a:solidFill>
                  <a:srgbClr val="3053A4"/>
                </a:solidFill>
                <a:latin typeface="Century Gothic"/>
                <a:cs typeface="Calibri Light"/>
              </a:rPr>
              <a:t>Committee</a:t>
            </a:r>
            <a:r>
              <a:rPr lang="fr-FR" b="1">
                <a:solidFill>
                  <a:srgbClr val="3053A4"/>
                </a:solidFill>
                <a:latin typeface="Century Gothic"/>
                <a:cs typeface="Calibri Light"/>
              </a:rPr>
              <a:t> Meeting</a:t>
            </a:r>
            <a:endParaRPr lang="en-US" b="1" i="1">
              <a:solidFill>
                <a:srgbClr val="3053A4"/>
              </a:solidFill>
              <a:latin typeface="Century Gothic"/>
            </a:endParaRPr>
          </a:p>
        </p:txBody>
      </p:sp>
      <p:sp>
        <p:nvSpPr>
          <p:cNvPr id="3" name="Subtitle 2"/>
          <p:cNvSpPr>
            <a:spLocks noGrp="1"/>
          </p:cNvSpPr>
          <p:nvPr>
            <p:ph type="subTitle" idx="1"/>
          </p:nvPr>
        </p:nvSpPr>
        <p:spPr>
          <a:xfrm>
            <a:off x="0" y="2308410"/>
            <a:ext cx="12191999" cy="645669"/>
          </a:xfrm>
        </p:spPr>
        <p:txBody>
          <a:bodyPr vert="horz" lIns="91440" tIns="45720" rIns="91440" bIns="45720" rtlCol="0" anchor="t">
            <a:normAutofit/>
          </a:bodyPr>
          <a:lstStyle/>
          <a:p>
            <a:r>
              <a:rPr lang="en-US" sz="2600">
                <a:latin typeface="Century Gothic"/>
                <a:cs typeface="Calibri"/>
              </a:rPr>
              <a:t>1</a:t>
            </a:r>
            <a:r>
              <a:rPr lang="fr-FR" sz="2600">
                <a:latin typeface="Century Gothic"/>
                <a:cs typeface="Calibri"/>
              </a:rPr>
              <a:t>7</a:t>
            </a:r>
            <a:r>
              <a:rPr lang="en-US" sz="2600">
                <a:latin typeface="Century Gothic"/>
                <a:cs typeface="Calibri"/>
              </a:rPr>
              <a:t> </a:t>
            </a:r>
            <a:r>
              <a:rPr lang="fr-FR" sz="2600" err="1">
                <a:latin typeface="Century Gothic"/>
                <a:cs typeface="Calibri"/>
              </a:rPr>
              <a:t>October</a:t>
            </a:r>
            <a:r>
              <a:rPr lang="en-US" sz="2600">
                <a:latin typeface="Century Gothic"/>
                <a:cs typeface="Calibri"/>
              </a:rPr>
              <a:t> 202</a:t>
            </a:r>
            <a:r>
              <a:rPr lang="en-BE" sz="2600">
                <a:latin typeface="Century Gothic"/>
                <a:cs typeface="Calibri"/>
              </a:rPr>
              <a:t>4</a:t>
            </a:r>
            <a:endParaRPr lang="en-US" sz="2600">
              <a:latin typeface="Century Gothic"/>
            </a:endParaRPr>
          </a:p>
        </p:txBody>
      </p:sp>
      <p:pic>
        <p:nvPicPr>
          <p:cNvPr id="6" name="Picture 7" descr="Diagram&#10;&#10;Description automatically generated">
            <a:extLst>
              <a:ext uri="{FF2B5EF4-FFF2-40B4-BE49-F238E27FC236}">
                <a16:creationId xmlns:a16="http://schemas.microsoft.com/office/drawing/2014/main" id="{79C0892A-B7C3-4820-2457-4DEE8C26DFF8}"/>
              </a:ext>
            </a:extLst>
          </p:cNvPr>
          <p:cNvPicPr>
            <a:picLocks noGrp="1" noRot="1" noChangeAspect="1" noMove="1" noResize="1" noEditPoints="1" noAdjustHandles="1" noChangeArrowheads="1" noChangeShapeType="1" noCrop="1"/>
          </p:cNvPicPr>
          <p:nvPr/>
        </p:nvPicPr>
        <p:blipFill>
          <a:blip r:embed="rId2"/>
          <a:stretch>
            <a:fillRect/>
          </a:stretch>
        </p:blipFill>
        <p:spPr>
          <a:xfrm>
            <a:off x="4186518" y="3157676"/>
            <a:ext cx="3774141" cy="3523413"/>
          </a:xfrm>
          <a:prstGeom prst="rect">
            <a:avLst/>
          </a:prstGeom>
        </p:spPr>
      </p:pic>
      <p:pic>
        <p:nvPicPr>
          <p:cNvPr id="9" name="Picture 5" descr="Logo, company name&#10;&#10;Description automatically generated">
            <a:extLst>
              <a:ext uri="{FF2B5EF4-FFF2-40B4-BE49-F238E27FC236}">
                <a16:creationId xmlns:a16="http://schemas.microsoft.com/office/drawing/2014/main" id="{7A1DFCCF-04C3-371A-00EA-4646844BE5BB}"/>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sp>
        <p:nvSpPr>
          <p:cNvPr id="4" name="TextBox 3">
            <a:extLst>
              <a:ext uri="{FF2B5EF4-FFF2-40B4-BE49-F238E27FC236}">
                <a16:creationId xmlns:a16="http://schemas.microsoft.com/office/drawing/2014/main" id="{813C22B7-C04B-3A2D-BD62-DBF3BA463AE8}"/>
              </a:ext>
            </a:extLst>
          </p:cNvPr>
          <p:cNvSpPr txBox="1"/>
          <p:nvPr/>
        </p:nvSpPr>
        <p:spPr>
          <a:xfrm>
            <a:off x="245787" y="6034758"/>
            <a:ext cx="5486400" cy="646331"/>
          </a:xfrm>
          <a:prstGeom prst="rect">
            <a:avLst/>
          </a:prstGeom>
          <a:noFill/>
        </p:spPr>
        <p:txBody>
          <a:bodyPr wrap="square" rtlCol="0">
            <a:spAutoFit/>
          </a:bodyPr>
          <a:lstStyle/>
          <a:p>
            <a:r>
              <a:rPr lang="en-GB" sz="1200" b="1" dirty="0"/>
              <a:t>Prof. Claudio </a:t>
            </a:r>
            <a:r>
              <a:rPr lang="en-GB" sz="1200" b="1" dirty="0" err="1"/>
              <a:t>Bassetti</a:t>
            </a:r>
            <a:r>
              <a:rPr lang="en-GB" sz="1200" b="1" dirty="0"/>
              <a:t>, </a:t>
            </a:r>
          </a:p>
          <a:p>
            <a:r>
              <a:rPr lang="en-GB" sz="1200" dirty="0"/>
              <a:t>Vice-President</a:t>
            </a:r>
            <a:r>
              <a:rPr lang="en-GB" sz="1200" b="1" dirty="0"/>
              <a:t>, </a:t>
            </a:r>
            <a:r>
              <a:rPr lang="en-GB" sz="1200" dirty="0"/>
              <a:t>European Brain Council</a:t>
            </a:r>
          </a:p>
          <a:p>
            <a:r>
              <a:rPr lang="en-GB" sz="1200" dirty="0"/>
              <a:t>Former President &amp; Board Member, European Academy of Neurology</a:t>
            </a:r>
            <a:endParaRPr lang="LID4096" sz="12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normAutofit fontScale="90000"/>
          </a:bodyPr>
          <a:lstStyle/>
          <a:p>
            <a:r>
              <a:rPr lang="en-GB" b="1" dirty="0">
                <a:solidFill>
                  <a:srgbClr val="3053A4"/>
                </a:solidFill>
                <a:latin typeface="Century Gothic"/>
              </a:rPr>
              <a:t>Calling for an EP </a:t>
            </a:r>
            <a:r>
              <a:rPr lang="en-US" b="1" dirty="0">
                <a:solidFill>
                  <a:srgbClr val="3053A4"/>
                </a:solidFill>
                <a:latin typeface="Century Gothic"/>
              </a:rPr>
              <a:t>Intergroup on Brain Health &amp; Research and</a:t>
            </a:r>
            <a:r>
              <a:rPr lang="en-GB" b="1" dirty="0">
                <a:solidFill>
                  <a:srgbClr val="3053A4"/>
                </a:solidFill>
                <a:latin typeface="Century Gothic"/>
              </a:rPr>
              <a:t> EU Coordination Plan for the Brain</a:t>
            </a:r>
            <a:endParaRPr lang="en-US" b="1" dirty="0">
              <a:solidFill>
                <a:srgbClr val="3053A4"/>
              </a:solidFill>
              <a:latin typeface="Century Gothic"/>
            </a:endParaRPr>
          </a:p>
        </p:txBody>
      </p:sp>
      <p:sp>
        <p:nvSpPr>
          <p:cNvPr id="8" name="TextBox 7">
            <a:extLst>
              <a:ext uri="{FF2B5EF4-FFF2-40B4-BE49-F238E27FC236}">
                <a16:creationId xmlns:a16="http://schemas.microsoft.com/office/drawing/2014/main" id="{067B5755-0DB8-C552-B6AE-F0486B01BC32}"/>
              </a:ext>
            </a:extLst>
          </p:cNvPr>
          <p:cNvSpPr txBox="1"/>
          <p:nvPr/>
        </p:nvSpPr>
        <p:spPr>
          <a:xfrm>
            <a:off x="838972" y="2000376"/>
            <a:ext cx="5941827" cy="3954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800" b="0" i="0" u="none" strike="noStrike" baseline="0" dirty="0">
              <a:latin typeface="Century Gothic" panose="020B0502020202020204" pitchFamily="34" charset="0"/>
            </a:endParaRPr>
          </a:p>
          <a:p>
            <a:pPr algn="just">
              <a:spcAft>
                <a:spcPts val="600"/>
              </a:spcAft>
            </a:pPr>
            <a:r>
              <a:rPr lang="en-GB" sz="1600" b="0" i="0" u="none" strike="noStrike" baseline="0" dirty="0">
                <a:latin typeface="Century Gothic" panose="020B0502020202020204" pitchFamily="34" charset="0"/>
              </a:rPr>
              <a:t>Calling </a:t>
            </a:r>
            <a:r>
              <a:rPr lang="en-GB" sz="1600" b="0" i="0" u="none" strike="noStrike" baseline="0" dirty="0">
                <a:latin typeface="Century Gothic" panose="020B0502020202020204" pitchFamily="34" charset="0"/>
                <a:cs typeface="Calibri" panose="020F0502020204030204"/>
              </a:rPr>
              <a:t>on a</a:t>
            </a:r>
            <a:r>
              <a:rPr lang="en-GB" sz="1600" dirty="0">
                <a:latin typeface="Century Gothic" panose="020B0502020202020204" pitchFamily="34" charset="0"/>
                <a:cs typeface="Calibri" panose="020F0502020204030204"/>
              </a:rPr>
              <a:t>ll policymakers to recognize that </a:t>
            </a:r>
            <a:r>
              <a:rPr lang="en-GB" sz="1600" b="1" dirty="0">
                <a:latin typeface="Century Gothic" panose="020B0502020202020204" pitchFamily="34" charset="0"/>
                <a:cs typeface="Calibri" panose="020F0502020204030204"/>
              </a:rPr>
              <a:t>brain health as a whole </a:t>
            </a:r>
            <a:r>
              <a:rPr lang="en-GB" sz="1600" dirty="0">
                <a:latin typeface="Century Gothic" panose="020B0502020202020204" pitchFamily="34" charset="0"/>
                <a:cs typeface="Calibri" panose="020F0502020204030204"/>
              </a:rPr>
              <a:t>needs to be addressed in all policies, through the development of:</a:t>
            </a:r>
          </a:p>
          <a:p>
            <a:pPr algn="just">
              <a:spcAft>
                <a:spcPts val="600"/>
              </a:spcAft>
            </a:pPr>
            <a:endParaRPr lang="en-GB" sz="1600" dirty="0">
              <a:latin typeface="Century Gothic" panose="020B0502020202020204" pitchFamily="34" charset="0"/>
              <a:cs typeface="Calibri" panose="020F0502020204030204"/>
            </a:endParaRPr>
          </a:p>
          <a:p>
            <a:pPr marL="285750" indent="-285750" algn="just">
              <a:spcAft>
                <a:spcPts val="600"/>
              </a:spcAft>
              <a:buFont typeface="Arial" panose="020B0604020202020204" pitchFamily="34" charset="0"/>
              <a:buChar char="•"/>
            </a:pPr>
            <a:r>
              <a:rPr lang="en-GB" sz="1600" b="0" i="0" u="none" strike="noStrike" baseline="0" dirty="0">
                <a:latin typeface="Century Gothic" panose="020B0502020202020204" pitchFamily="34" charset="0"/>
              </a:rPr>
              <a:t>An </a:t>
            </a:r>
            <a:r>
              <a:rPr lang="en-GB" sz="1600" b="1" i="0" u="none" strike="noStrike" baseline="0" dirty="0">
                <a:latin typeface="Century Gothic" panose="020B0502020202020204" pitchFamily="34" charset="0"/>
              </a:rPr>
              <a:t>EP Intergroup on Brain Health</a:t>
            </a:r>
            <a:r>
              <a:rPr lang="en-GB" sz="1600" b="0" i="0" u="none" strike="noStrike" baseline="0" dirty="0">
                <a:latin typeface="Century Gothic" panose="020B0502020202020204" pitchFamily="34" charset="0"/>
              </a:rPr>
              <a:t>, to serve as a platform to foster collaboration between MEPs, experts, stakeholders, and civil society and coordinate current policy efforts.</a:t>
            </a:r>
          </a:p>
          <a:p>
            <a:pPr algn="just">
              <a:spcAft>
                <a:spcPts val="600"/>
              </a:spcAft>
            </a:pPr>
            <a:endParaRPr lang="en-GB" sz="1600" b="0" i="0" u="none" strike="noStrike" baseline="0" dirty="0">
              <a:latin typeface="Century Gothic" panose="020B0502020202020204" pitchFamily="34" charset="0"/>
            </a:endParaRPr>
          </a:p>
          <a:p>
            <a:pPr marL="285750" indent="-285750" algn="just">
              <a:spcAft>
                <a:spcPts val="600"/>
              </a:spcAft>
              <a:buFont typeface="Arial" panose="020B0604020202020204" pitchFamily="34" charset="0"/>
              <a:buChar char="•"/>
            </a:pPr>
            <a:r>
              <a:rPr lang="en-GB" sz="1600" dirty="0">
                <a:latin typeface="Century Gothic" panose="020B0502020202020204" pitchFamily="34" charset="0"/>
                <a:cs typeface="Calibri" panose="020F0502020204030204"/>
              </a:rPr>
              <a:t>An </a:t>
            </a:r>
            <a:r>
              <a:rPr lang="en-GB" sz="1600" b="1" dirty="0">
                <a:latin typeface="Century Gothic" panose="020B0502020202020204" pitchFamily="34" charset="0"/>
                <a:cs typeface="Calibri" panose="020F0502020204030204"/>
              </a:rPr>
              <a:t>EU Coordination Plan for the Brain </a:t>
            </a:r>
            <a:r>
              <a:rPr lang="en-GB" sz="1600" dirty="0">
                <a:latin typeface="Century Gothic" panose="020B0502020202020204" pitchFamily="34" charset="0"/>
                <a:cs typeface="Calibri" panose="020F0502020204030204"/>
              </a:rPr>
              <a:t>to tackle brain health in a collaborative, integrated and comprehensive manner.</a:t>
            </a:r>
          </a:p>
          <a:p>
            <a:pPr marL="285750" indent="-285750" algn="l">
              <a:spcAft>
                <a:spcPts val="600"/>
              </a:spcAft>
              <a:buFont typeface="Arial" panose="020B0604020202020204" pitchFamily="34" charset="0"/>
              <a:buChar char="•"/>
            </a:pPr>
            <a:endParaRPr lang="en-US" sz="1600" dirty="0">
              <a:latin typeface="Century Gothic" panose="020B0502020202020204" pitchFamily="34" charset="0"/>
              <a:cs typeface="Calibri" panose="020F0502020204030204"/>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pic>
        <p:nvPicPr>
          <p:cNvPr id="16" name="Picture 15">
            <a:extLst>
              <a:ext uri="{FF2B5EF4-FFF2-40B4-BE49-F238E27FC236}">
                <a16:creationId xmlns:a16="http://schemas.microsoft.com/office/drawing/2014/main" id="{FFEECC7A-FF39-176C-2103-5F4EF40AA493}"/>
              </a:ext>
            </a:extLst>
          </p:cNvPr>
          <p:cNvPicPr>
            <a:picLocks noChangeAspect="1"/>
          </p:cNvPicPr>
          <p:nvPr/>
        </p:nvPicPr>
        <p:blipFill>
          <a:blip r:embed="rId4"/>
          <a:stretch>
            <a:fillRect/>
          </a:stretch>
        </p:blipFill>
        <p:spPr>
          <a:xfrm>
            <a:off x="7305097" y="2000376"/>
            <a:ext cx="4005419" cy="333480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5D1FDF2-705B-6ED4-20F3-ED110EF7E8CC}"/>
              </a:ext>
            </a:extLst>
          </p:cNvPr>
          <p:cNvSpPr txBox="1"/>
          <p:nvPr/>
        </p:nvSpPr>
        <p:spPr>
          <a:xfrm>
            <a:off x="7770927" y="5535540"/>
            <a:ext cx="3073758" cy="276999"/>
          </a:xfrm>
          <a:prstGeom prst="rect">
            <a:avLst/>
          </a:prstGeom>
          <a:noFill/>
        </p:spPr>
        <p:txBody>
          <a:bodyPr wrap="square" rtlCol="0">
            <a:spAutoFit/>
          </a:bodyPr>
          <a:lstStyle/>
          <a:p>
            <a:pPr algn="ctr"/>
            <a:r>
              <a:rPr lang="fr-FR" sz="1200" b="1">
                <a:latin typeface="Century Gothic" panose="020B0502020202020204" pitchFamily="34" charset="0"/>
              </a:rPr>
              <a:t>110+ </a:t>
            </a:r>
            <a:r>
              <a:rPr lang="fr-FR" sz="1200" b="1" err="1">
                <a:latin typeface="Century Gothic" panose="020B0502020202020204" pitchFamily="34" charset="0"/>
              </a:rPr>
              <a:t>Supporting</a:t>
            </a:r>
            <a:r>
              <a:rPr lang="fr-FR" sz="1200" b="1">
                <a:latin typeface="Century Gothic" panose="020B0502020202020204" pitchFamily="34" charset="0"/>
              </a:rPr>
              <a:t> Organisations</a:t>
            </a:r>
            <a:endParaRPr lang="LID4096" sz="1200" b="1">
              <a:latin typeface="Century Gothic" panose="020B0502020202020204" pitchFamily="34" charset="0"/>
            </a:endParaRPr>
          </a:p>
        </p:txBody>
      </p:sp>
      <p:pic>
        <p:nvPicPr>
          <p:cNvPr id="4" name="Picture 3" descr="Chart, line chart&#10;&#10;Description automatically generated">
            <a:extLst>
              <a:ext uri="{FF2B5EF4-FFF2-40B4-BE49-F238E27FC236}">
                <a16:creationId xmlns:a16="http://schemas.microsoft.com/office/drawing/2014/main" id="{C3EF35D1-2B81-0D91-7524-5AB240EF2CF1}"/>
              </a:ext>
            </a:extLst>
          </p:cNvPr>
          <p:cNvPicPr/>
          <p:nvPr/>
        </p:nvPicPr>
        <p:blipFill rotWithShape="1">
          <a:blip r:embed="rId5"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Tree>
    <p:extLst>
      <p:ext uri="{BB962C8B-B14F-4D97-AF65-F5344CB8AC3E}">
        <p14:creationId xmlns:p14="http://schemas.microsoft.com/office/powerpoint/2010/main" val="57442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en-GB" b="1">
                <a:solidFill>
                  <a:srgbClr val="3053A4"/>
                </a:solidFill>
                <a:latin typeface="Century Gothic"/>
              </a:rPr>
              <a:t>Upcoming Milestones</a:t>
            </a:r>
            <a:endParaRPr lang="en-US">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sp>
        <p:nvSpPr>
          <p:cNvPr id="7" name="TextBox 6">
            <a:extLst>
              <a:ext uri="{FF2B5EF4-FFF2-40B4-BE49-F238E27FC236}">
                <a16:creationId xmlns:a16="http://schemas.microsoft.com/office/drawing/2014/main" id="{E94159A1-1B75-843A-72B7-AC6C7AB92389}"/>
              </a:ext>
            </a:extLst>
          </p:cNvPr>
          <p:cNvSpPr txBox="1"/>
          <p:nvPr/>
        </p:nvSpPr>
        <p:spPr>
          <a:xfrm>
            <a:off x="838973" y="1742999"/>
            <a:ext cx="10514827" cy="3738716"/>
          </a:xfrm>
          <a:prstGeom prst="rect">
            <a:avLst/>
          </a:prstGeom>
          <a:noFill/>
        </p:spPr>
        <p:txBody>
          <a:bodyPr wrap="square" lIns="91440" tIns="45720" rIns="91440" bIns="45720" rtlCol="0" anchor="t">
            <a:spAutoFit/>
          </a:bodyPr>
          <a:lstStyle/>
          <a:p>
            <a:pPr marL="285750" indent="-285750">
              <a:lnSpc>
                <a:spcPct val="150000"/>
              </a:lnSpc>
              <a:buFontTx/>
              <a:buChar char="-"/>
            </a:pPr>
            <a:r>
              <a:rPr lang="fr-FR" sz="1600" b="1" err="1">
                <a:latin typeface="Century Gothic"/>
              </a:rPr>
              <a:t>November</a:t>
            </a:r>
            <a:r>
              <a:rPr lang="fr-FR" sz="1600" b="1">
                <a:latin typeface="Century Gothic"/>
              </a:rPr>
              <a:t> 12: </a:t>
            </a:r>
            <a:r>
              <a:rPr lang="fr-FR" sz="1600">
                <a:latin typeface="Century Gothic"/>
              </a:rPr>
              <a:t>Policy </a:t>
            </a:r>
            <a:r>
              <a:rPr lang="fr-FR" sz="1600" err="1">
                <a:latin typeface="Century Gothic"/>
              </a:rPr>
              <a:t>Opening</a:t>
            </a:r>
            <a:r>
              <a:rPr lang="fr-FR" sz="1600">
                <a:latin typeface="Century Gothic"/>
              </a:rPr>
              <a:t> of the Brain Innovation Days</a:t>
            </a:r>
            <a:endParaRPr lang="en-US" sz="1600">
              <a:latin typeface="Century Gothic"/>
              <a:ea typeface="Calibri" panose="020F0502020204030204"/>
              <a:cs typeface="Calibri" panose="020F0502020204030204"/>
            </a:endParaRPr>
          </a:p>
          <a:p>
            <a:pPr marL="285750" indent="-285750">
              <a:lnSpc>
                <a:spcPct val="150000"/>
              </a:lnSpc>
              <a:buFontTx/>
              <a:buChar char="-"/>
            </a:pPr>
            <a:r>
              <a:rPr lang="en-US" sz="1600" b="1">
                <a:latin typeface="Century Gothic"/>
              </a:rPr>
              <a:t>November 13-14: </a:t>
            </a:r>
            <a:r>
              <a:rPr lang="en-US" sz="1600">
                <a:latin typeface="Century Gothic"/>
                <a:hlinkClick r:id="rId4">
                  <a:extLst>
                    <a:ext uri="{A12FA001-AC4F-418D-AE19-62706E023703}">
                      <ahyp:hlinkClr xmlns:ahyp="http://schemas.microsoft.com/office/drawing/2018/hyperlinkcolor" val="tx"/>
                    </a:ext>
                  </a:extLst>
                </a:hlinkClick>
              </a:rPr>
              <a:t>Brain Innovation Days: Navigating the Brain Across a Lifetime</a:t>
            </a:r>
            <a:r>
              <a:rPr lang="en-US" sz="1600">
                <a:latin typeface="Century Gothic"/>
              </a:rPr>
              <a:t>, Brussels </a:t>
            </a:r>
            <a:endParaRPr lang="en-US" sz="1600">
              <a:latin typeface="Century Gothic"/>
              <a:ea typeface="Calibri" panose="020F0502020204030204"/>
              <a:cs typeface="Calibri" panose="020F0502020204030204"/>
            </a:endParaRPr>
          </a:p>
          <a:p>
            <a:pPr marL="285750" indent="-285750">
              <a:lnSpc>
                <a:spcPct val="150000"/>
              </a:lnSpc>
              <a:buFontTx/>
              <a:buChar char="-"/>
            </a:pPr>
            <a:r>
              <a:rPr lang="fr-FR" sz="1600" b="1" err="1">
                <a:latin typeface="Century Gothic"/>
              </a:rPr>
              <a:t>November</a:t>
            </a:r>
            <a:r>
              <a:rPr lang="fr-FR" sz="1600" b="1">
                <a:latin typeface="Century Gothic"/>
              </a:rPr>
              <a:t> 26: </a:t>
            </a:r>
            <a:r>
              <a:rPr lang="fr-FR" sz="1600">
                <a:latin typeface="Century Gothic"/>
                <a:hlinkClick r:id="rId5">
                  <a:extLst>
                    <a:ext uri="{A12FA001-AC4F-418D-AE19-62706E023703}">
                      <ahyp:hlinkClr xmlns:ahyp="http://schemas.microsoft.com/office/drawing/2018/hyperlinkcolor" val="tx"/>
                    </a:ext>
                  </a:extLst>
                </a:hlinkClick>
              </a:rPr>
              <a:t>EU </a:t>
            </a:r>
            <a:r>
              <a:rPr lang="fr-FR" sz="1600" err="1">
                <a:latin typeface="Century Gothic"/>
                <a:hlinkClick r:id="rId5">
                  <a:extLst>
                    <a:ext uri="{A12FA001-AC4F-418D-AE19-62706E023703}">
                      <ahyp:hlinkClr xmlns:ahyp="http://schemas.microsoft.com/office/drawing/2018/hyperlinkcolor" val="tx"/>
                    </a:ext>
                  </a:extLst>
                </a:hlinkClick>
              </a:rPr>
              <a:t>Health</a:t>
            </a:r>
            <a:r>
              <a:rPr lang="fr-FR" sz="1600">
                <a:latin typeface="Century Gothic"/>
                <a:hlinkClick r:id="rId5">
                  <a:extLst>
                    <a:ext uri="{A12FA001-AC4F-418D-AE19-62706E023703}">
                      <ahyp:hlinkClr xmlns:ahyp="http://schemas.microsoft.com/office/drawing/2018/hyperlinkcolor" val="tx"/>
                    </a:ext>
                  </a:extLst>
                </a:hlinkClick>
              </a:rPr>
              <a:t> Policy Platform </a:t>
            </a:r>
            <a:r>
              <a:rPr lang="fr-FR" sz="1600" err="1">
                <a:latin typeface="Century Gothic"/>
                <a:hlinkClick r:id="rId5">
                  <a:extLst>
                    <a:ext uri="{A12FA001-AC4F-418D-AE19-62706E023703}">
                      <ahyp:hlinkClr xmlns:ahyp="http://schemas.microsoft.com/office/drawing/2018/hyperlinkcolor" val="tx"/>
                    </a:ext>
                  </a:extLst>
                </a:hlinkClick>
              </a:rPr>
              <a:t>Annual</a:t>
            </a:r>
            <a:r>
              <a:rPr lang="fr-FR" sz="1600">
                <a:latin typeface="Century Gothic"/>
                <a:hlinkClick r:id="rId5">
                  <a:extLst>
                    <a:ext uri="{A12FA001-AC4F-418D-AE19-62706E023703}">
                      <ahyp:hlinkClr xmlns:ahyp="http://schemas.microsoft.com/office/drawing/2018/hyperlinkcolor" val="tx"/>
                    </a:ext>
                  </a:extLst>
                </a:hlinkClick>
              </a:rPr>
              <a:t> </a:t>
            </a:r>
            <a:r>
              <a:rPr lang="fr-FR" sz="1600" err="1">
                <a:latin typeface="Century Gothic"/>
                <a:hlinkClick r:id="rId5">
                  <a:extLst>
                    <a:ext uri="{A12FA001-AC4F-418D-AE19-62706E023703}">
                      <ahyp:hlinkClr xmlns:ahyp="http://schemas.microsoft.com/office/drawing/2018/hyperlinkcolor" val="tx"/>
                    </a:ext>
                  </a:extLst>
                </a:hlinkClick>
              </a:rPr>
              <a:t>Conference</a:t>
            </a:r>
            <a:r>
              <a:rPr lang="fr-FR" sz="1600">
                <a:latin typeface="Century Gothic"/>
              </a:rPr>
              <a:t>, Luxembourg</a:t>
            </a:r>
          </a:p>
          <a:p>
            <a:pPr marL="285750" indent="-285750">
              <a:lnSpc>
                <a:spcPct val="150000"/>
              </a:lnSpc>
              <a:buFontTx/>
              <a:buChar char="-"/>
            </a:pPr>
            <a:r>
              <a:rPr lang="fr-FR" sz="1600" b="1" err="1">
                <a:latin typeface="Century Gothic"/>
              </a:rPr>
              <a:t>December</a:t>
            </a:r>
            <a:r>
              <a:rPr lang="fr-FR" sz="1600" b="1">
                <a:latin typeface="Century Gothic"/>
              </a:rPr>
              <a:t> 2: </a:t>
            </a:r>
            <a:r>
              <a:rPr lang="fr-FR" sz="1600">
                <a:latin typeface="Century Gothic"/>
                <a:hlinkClick r:id="rId6">
                  <a:extLst>
                    <a:ext uri="{A12FA001-AC4F-418D-AE19-62706E023703}">
                      <ahyp:hlinkClr xmlns:ahyp="http://schemas.microsoft.com/office/drawing/2018/hyperlinkcolor" val="tx"/>
                    </a:ext>
                  </a:extLst>
                </a:hlinkClick>
              </a:rPr>
              <a:t>EU4Health </a:t>
            </a:r>
            <a:r>
              <a:rPr lang="fr-FR" sz="1600" err="1">
                <a:latin typeface="Century Gothic"/>
                <a:hlinkClick r:id="rId6">
                  <a:extLst>
                    <a:ext uri="{A12FA001-AC4F-418D-AE19-62706E023703}">
                      <ahyp:hlinkClr xmlns:ahyp="http://schemas.microsoft.com/office/drawing/2018/hyperlinkcolor" val="tx"/>
                    </a:ext>
                  </a:extLst>
                </a:hlinkClick>
              </a:rPr>
              <a:t>Conference</a:t>
            </a:r>
            <a:r>
              <a:rPr lang="fr-FR" sz="1600">
                <a:latin typeface="Century Gothic"/>
                <a:hlinkClick r:id="rId6">
                  <a:extLst>
                    <a:ext uri="{A12FA001-AC4F-418D-AE19-62706E023703}">
                      <ahyp:hlinkClr xmlns:ahyp="http://schemas.microsoft.com/office/drawing/2018/hyperlinkcolor" val="tx"/>
                    </a:ext>
                  </a:extLst>
                </a:hlinkClick>
              </a:rPr>
              <a:t> 2024: </a:t>
            </a:r>
            <a:r>
              <a:rPr lang="fr-FR" sz="1600" err="1">
                <a:latin typeface="Century Gothic"/>
                <a:hlinkClick r:id="rId6">
                  <a:extLst>
                    <a:ext uri="{A12FA001-AC4F-418D-AE19-62706E023703}">
                      <ahyp:hlinkClr xmlns:ahyp="http://schemas.microsoft.com/office/drawing/2018/hyperlinkcolor" val="tx"/>
                    </a:ext>
                  </a:extLst>
                </a:hlinkClick>
              </a:rPr>
              <a:t>Integration</a:t>
            </a:r>
            <a:r>
              <a:rPr lang="fr-FR" sz="1600">
                <a:latin typeface="Century Gothic"/>
                <a:hlinkClick r:id="rId6">
                  <a:extLst>
                    <a:ext uri="{A12FA001-AC4F-418D-AE19-62706E023703}">
                      <ahyp:hlinkClr xmlns:ahyp="http://schemas.microsoft.com/office/drawing/2018/hyperlinkcolor" val="tx"/>
                    </a:ext>
                  </a:extLst>
                </a:hlinkClick>
              </a:rPr>
              <a:t> and Impact Initiative</a:t>
            </a:r>
            <a:r>
              <a:rPr lang="fr-FR" sz="1600">
                <a:latin typeface="Century Gothic"/>
              </a:rPr>
              <a:t>, Brussels</a:t>
            </a:r>
          </a:p>
          <a:p>
            <a:pPr marL="285750" indent="-285750">
              <a:lnSpc>
                <a:spcPct val="150000"/>
              </a:lnSpc>
              <a:buFontTx/>
              <a:buChar char="-"/>
            </a:pPr>
            <a:r>
              <a:rPr lang="fr-FR" sz="1600" b="1" err="1">
                <a:latin typeface="Century Gothic"/>
              </a:rPr>
              <a:t>December</a:t>
            </a:r>
            <a:r>
              <a:rPr lang="fr-FR" sz="1600" b="1">
                <a:latin typeface="Century Gothic"/>
              </a:rPr>
              <a:t> 9-10:</a:t>
            </a:r>
            <a:r>
              <a:rPr lang="fr-FR" sz="1600">
                <a:latin typeface="Century Gothic"/>
              </a:rPr>
              <a:t> Brain </a:t>
            </a:r>
            <a:r>
              <a:rPr lang="fr-FR" sz="1600" err="1">
                <a:latin typeface="Century Gothic"/>
              </a:rPr>
              <a:t>Health</a:t>
            </a:r>
            <a:r>
              <a:rPr lang="fr-FR" sz="1600">
                <a:latin typeface="Century Gothic"/>
              </a:rPr>
              <a:t> </a:t>
            </a:r>
            <a:r>
              <a:rPr lang="fr-FR" sz="1600" err="1">
                <a:latin typeface="Century Gothic"/>
              </a:rPr>
              <a:t>Conference</a:t>
            </a:r>
            <a:r>
              <a:rPr lang="fr-FR" sz="1600">
                <a:latin typeface="Century Gothic"/>
              </a:rPr>
              <a:t> </a:t>
            </a:r>
            <a:r>
              <a:rPr lang="fr-FR" sz="1600" err="1">
                <a:latin typeface="Century Gothic"/>
              </a:rPr>
              <a:t>organized</a:t>
            </a:r>
            <a:r>
              <a:rPr lang="fr-FR" sz="1600">
                <a:latin typeface="Century Gothic"/>
              </a:rPr>
              <a:t> by the </a:t>
            </a:r>
            <a:r>
              <a:rPr lang="fr-FR" sz="1600" err="1">
                <a:latin typeface="Century Gothic"/>
              </a:rPr>
              <a:t>Hungarian</a:t>
            </a:r>
            <a:r>
              <a:rPr lang="fr-FR" sz="1600">
                <a:latin typeface="Century Gothic"/>
              </a:rPr>
              <a:t> </a:t>
            </a:r>
            <a:r>
              <a:rPr lang="fr-FR" sz="1600" err="1">
                <a:latin typeface="Century Gothic"/>
              </a:rPr>
              <a:t>Presidency</a:t>
            </a:r>
            <a:r>
              <a:rPr lang="fr-FR" sz="1600">
                <a:latin typeface="Century Gothic"/>
              </a:rPr>
              <a:t> of the Council of </a:t>
            </a:r>
          </a:p>
          <a:p>
            <a:pPr>
              <a:lnSpc>
                <a:spcPct val="150000"/>
              </a:lnSpc>
            </a:pPr>
            <a:r>
              <a:rPr lang="fr-FR" sz="1600">
                <a:latin typeface="Century Gothic"/>
              </a:rPr>
              <a:t>		  the EU, Budapest</a:t>
            </a:r>
          </a:p>
          <a:p>
            <a:pPr marL="285750" indent="-285750">
              <a:lnSpc>
                <a:spcPct val="150000"/>
              </a:lnSpc>
              <a:buFontTx/>
              <a:buChar char="-"/>
            </a:pPr>
            <a:r>
              <a:rPr lang="fr-FR" sz="1600" b="1" err="1">
                <a:latin typeface="Century Gothic"/>
              </a:rPr>
              <a:t>January</a:t>
            </a:r>
            <a:r>
              <a:rPr lang="fr-FR" sz="1600" b="1">
                <a:latin typeface="Century Gothic"/>
              </a:rPr>
              <a:t> 20-24 2025: </a:t>
            </a:r>
            <a:r>
              <a:rPr lang="fr-FR" sz="1600">
                <a:latin typeface="Century Gothic"/>
                <a:hlinkClick r:id="rId7">
                  <a:extLst>
                    <a:ext uri="{A12FA001-AC4F-418D-AE19-62706E023703}">
                      <ahyp:hlinkClr xmlns:ahyp="http://schemas.microsoft.com/office/drawing/2018/hyperlinkcolor" val="tx"/>
                    </a:ext>
                  </a:extLst>
                </a:hlinkClick>
              </a:rPr>
              <a:t>World </a:t>
            </a:r>
            <a:r>
              <a:rPr lang="fr-FR" sz="1600" err="1">
                <a:latin typeface="Century Gothic"/>
                <a:hlinkClick r:id="rId7">
                  <a:extLst>
                    <a:ext uri="{A12FA001-AC4F-418D-AE19-62706E023703}">
                      <ahyp:hlinkClr xmlns:ahyp="http://schemas.microsoft.com/office/drawing/2018/hyperlinkcolor" val="tx"/>
                    </a:ext>
                  </a:extLst>
                </a:hlinkClick>
              </a:rPr>
              <a:t>Economic</a:t>
            </a:r>
            <a:r>
              <a:rPr lang="fr-FR" sz="1600">
                <a:latin typeface="Century Gothic"/>
                <a:hlinkClick r:id="rId7">
                  <a:extLst>
                    <a:ext uri="{A12FA001-AC4F-418D-AE19-62706E023703}">
                      <ahyp:hlinkClr xmlns:ahyp="http://schemas.microsoft.com/office/drawing/2018/hyperlinkcolor" val="tx"/>
                    </a:ext>
                  </a:extLst>
                </a:hlinkClick>
              </a:rPr>
              <a:t> Forum 2025</a:t>
            </a:r>
            <a:r>
              <a:rPr lang="fr-FR" sz="1600">
                <a:latin typeface="Century Gothic"/>
              </a:rPr>
              <a:t>,  Davos-</a:t>
            </a:r>
            <a:r>
              <a:rPr lang="fr-FR" sz="1600" err="1">
                <a:latin typeface="Century Gothic"/>
              </a:rPr>
              <a:t>Klosters</a:t>
            </a:r>
            <a:endParaRPr lang="fr-FR" sz="1600">
              <a:latin typeface="Century Gothic"/>
            </a:endParaRPr>
          </a:p>
          <a:p>
            <a:pPr marL="285750" indent="-285750">
              <a:lnSpc>
                <a:spcPct val="150000"/>
              </a:lnSpc>
              <a:buFontTx/>
              <a:buChar char="-"/>
            </a:pPr>
            <a:r>
              <a:rPr lang="fr-FR" sz="1600" b="1">
                <a:latin typeface="Century Gothic"/>
              </a:rPr>
              <a:t>March 10-16 2025: </a:t>
            </a:r>
            <a:r>
              <a:rPr lang="fr-FR" sz="1600">
                <a:latin typeface="Century Gothic"/>
                <a:hlinkClick r:id="rId8">
                  <a:extLst>
                    <a:ext uri="{A12FA001-AC4F-418D-AE19-62706E023703}">
                      <ahyp:hlinkClr xmlns:ahyp="http://schemas.microsoft.com/office/drawing/2018/hyperlinkcolor" val="tx"/>
                    </a:ext>
                  </a:extLst>
                </a:hlinkClick>
              </a:rPr>
              <a:t>Brain </a:t>
            </a:r>
            <a:r>
              <a:rPr lang="fr-FR" sz="1600" err="1">
                <a:latin typeface="Century Gothic"/>
                <a:hlinkClick r:id="rId8">
                  <a:extLst>
                    <a:ext uri="{A12FA001-AC4F-418D-AE19-62706E023703}">
                      <ahyp:hlinkClr xmlns:ahyp="http://schemas.microsoft.com/office/drawing/2018/hyperlinkcolor" val="tx"/>
                    </a:ext>
                  </a:extLst>
                </a:hlinkClick>
              </a:rPr>
              <a:t>Awareness</a:t>
            </a:r>
            <a:r>
              <a:rPr lang="fr-FR" sz="1600">
                <a:latin typeface="Century Gothic"/>
                <a:hlinkClick r:id="rId8">
                  <a:extLst>
                    <a:ext uri="{A12FA001-AC4F-418D-AE19-62706E023703}">
                      <ahyp:hlinkClr xmlns:ahyp="http://schemas.microsoft.com/office/drawing/2018/hyperlinkcolor" val="tx"/>
                    </a:ext>
                  </a:extLst>
                </a:hlinkClick>
              </a:rPr>
              <a:t> Week</a:t>
            </a:r>
            <a:endParaRPr lang="fr-FR" sz="1600">
              <a:latin typeface="Century Gothic"/>
            </a:endParaRPr>
          </a:p>
          <a:p>
            <a:pPr marL="285750" indent="-285750">
              <a:lnSpc>
                <a:spcPct val="150000"/>
              </a:lnSpc>
              <a:buFontTx/>
              <a:buChar char="-"/>
            </a:pPr>
            <a:r>
              <a:rPr lang="fr-FR" sz="1600" b="1" err="1">
                <a:latin typeface="Century Gothic"/>
              </a:rPr>
              <a:t>September</a:t>
            </a:r>
            <a:r>
              <a:rPr lang="fr-FR" sz="1600" b="1">
                <a:latin typeface="Century Gothic"/>
              </a:rPr>
              <a:t> 2025: </a:t>
            </a:r>
            <a:r>
              <a:rPr lang="fr-FR" sz="1600">
                <a:latin typeface="Century Gothic"/>
              </a:rPr>
              <a:t>4</a:t>
            </a:r>
            <a:r>
              <a:rPr lang="fr-FR" sz="1600" baseline="30000">
                <a:latin typeface="Century Gothic"/>
              </a:rPr>
              <a:t>th</a:t>
            </a:r>
            <a:r>
              <a:rPr lang="fr-FR" sz="1600">
                <a:latin typeface="Century Gothic"/>
              </a:rPr>
              <a:t> </a:t>
            </a:r>
            <a:r>
              <a:rPr lang="fr-FR" sz="1600">
                <a:latin typeface="Century Gothic" panose="020B0502020202020204" pitchFamily="34" charset="0"/>
              </a:rPr>
              <a:t>High-</a:t>
            </a:r>
            <a:r>
              <a:rPr lang="fr-FR" sz="1600" err="1">
                <a:latin typeface="Century Gothic" panose="020B0502020202020204" pitchFamily="34" charset="0"/>
              </a:rPr>
              <a:t>Level</a:t>
            </a:r>
            <a:r>
              <a:rPr lang="fr-FR" sz="1600">
                <a:latin typeface="Century Gothic" panose="020B0502020202020204" pitchFamily="34" charset="0"/>
              </a:rPr>
              <a:t> Meeting on Non-Communicable </a:t>
            </a:r>
            <a:r>
              <a:rPr lang="fr-FR" sz="1600" err="1">
                <a:latin typeface="Century Gothic" panose="020B0502020202020204" pitchFamily="34" charset="0"/>
              </a:rPr>
              <a:t>Diseases</a:t>
            </a:r>
            <a:r>
              <a:rPr lang="fr-FR" sz="1600">
                <a:latin typeface="Century Gothic" panose="020B0502020202020204" pitchFamily="34" charset="0"/>
              </a:rPr>
              <a:t>, World </a:t>
            </a:r>
            <a:r>
              <a:rPr lang="fr-FR" sz="1600" err="1">
                <a:latin typeface="Century Gothic" panose="020B0502020202020204" pitchFamily="34" charset="0"/>
              </a:rPr>
              <a:t>Health</a:t>
            </a:r>
            <a:r>
              <a:rPr lang="fr-FR" sz="1600">
                <a:latin typeface="Century Gothic" panose="020B0502020202020204" pitchFamily="34" charset="0"/>
              </a:rPr>
              <a:t> </a:t>
            </a:r>
            <a:r>
              <a:rPr lang="fr-FR" sz="1600" err="1">
                <a:latin typeface="Century Gothic" panose="020B0502020202020204" pitchFamily="34" charset="0"/>
              </a:rPr>
              <a:t>Organization</a:t>
            </a:r>
            <a:endParaRPr lang="fr-FR" sz="1600">
              <a:latin typeface="Century Gothic" panose="020B0502020202020204" pitchFamily="34" charset="0"/>
            </a:endParaRPr>
          </a:p>
          <a:p>
            <a:pPr marL="285750" indent="-285750">
              <a:lnSpc>
                <a:spcPct val="150000"/>
              </a:lnSpc>
              <a:buFontTx/>
              <a:buChar char="-"/>
            </a:pPr>
            <a:r>
              <a:rPr lang="fr-FR" sz="1600" b="1" err="1">
                <a:latin typeface="Century Gothic"/>
              </a:rPr>
              <a:t>September</a:t>
            </a:r>
            <a:r>
              <a:rPr lang="fr-FR" sz="1600" b="1">
                <a:latin typeface="Century Gothic"/>
              </a:rPr>
              <a:t> 2025: </a:t>
            </a:r>
            <a:r>
              <a:rPr lang="fr-FR" sz="1600">
                <a:latin typeface="Century Gothic"/>
              </a:rPr>
              <a:t>80</a:t>
            </a:r>
            <a:r>
              <a:rPr lang="fr-FR" sz="1600" baseline="30000">
                <a:latin typeface="Century Gothic"/>
              </a:rPr>
              <a:t>th</a:t>
            </a:r>
            <a:r>
              <a:rPr lang="fr-FR" sz="1600">
                <a:latin typeface="Century Gothic"/>
              </a:rPr>
              <a:t> United Nations General </a:t>
            </a:r>
            <a:r>
              <a:rPr lang="fr-FR" sz="1600" err="1">
                <a:latin typeface="Century Gothic"/>
              </a:rPr>
              <a:t>Assembly</a:t>
            </a:r>
            <a:endParaRPr lang="fr-FR" sz="1600">
              <a:latin typeface="Century Gothic"/>
            </a:endParaRPr>
          </a:p>
        </p:txBody>
      </p:sp>
      <p:pic>
        <p:nvPicPr>
          <p:cNvPr id="3" name="Picture 2" descr="Chart, line chart&#10;&#10;Description automatically generated">
            <a:extLst>
              <a:ext uri="{FF2B5EF4-FFF2-40B4-BE49-F238E27FC236}">
                <a16:creationId xmlns:a16="http://schemas.microsoft.com/office/drawing/2014/main" id="{D22E7B04-7899-D1C9-DB06-9FB520DF4D3A}"/>
              </a:ext>
            </a:extLst>
          </p:cNvPr>
          <p:cNvPicPr/>
          <p:nvPr/>
        </p:nvPicPr>
        <p:blipFill rotWithShape="1">
          <a:blip r:embed="rId9"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Tree>
    <p:extLst>
      <p:ext uri="{BB962C8B-B14F-4D97-AF65-F5344CB8AC3E}">
        <p14:creationId xmlns:p14="http://schemas.microsoft.com/office/powerpoint/2010/main" val="157129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2" y="1087154"/>
            <a:ext cx="12138837" cy="1120554"/>
          </a:xfrm>
        </p:spPr>
        <p:txBody>
          <a:bodyPr>
            <a:normAutofit/>
          </a:bodyPr>
          <a:lstStyle/>
          <a:p>
            <a:r>
              <a:rPr lang="en-US" b="1">
                <a:solidFill>
                  <a:srgbClr val="3053A4"/>
                </a:solidFill>
                <a:latin typeface="Century Gothic"/>
                <a:ea typeface="+mj-lt"/>
                <a:cs typeface="+mj-lt"/>
              </a:rPr>
              <a:t>Thank you</a:t>
            </a:r>
            <a:endParaRPr lang="en-US">
              <a:solidFill>
                <a:srgbClr val="3053A4"/>
              </a:solidFill>
              <a:cs typeface="Calibri Light"/>
            </a:endParaRPr>
          </a:p>
        </p:txBody>
      </p:sp>
      <p:pic>
        <p:nvPicPr>
          <p:cNvPr id="4" name="Picture 7" descr="Diagram&#10;&#10;Description automatically generated">
            <a:extLst>
              <a:ext uri="{FF2B5EF4-FFF2-40B4-BE49-F238E27FC236}">
                <a16:creationId xmlns:a16="http://schemas.microsoft.com/office/drawing/2014/main" id="{A5CCB565-9FBB-BE90-9EA9-8C175D8344F8}"/>
              </a:ext>
            </a:extLst>
          </p:cNvPr>
          <p:cNvPicPr>
            <a:picLocks noGrp="1" noRot="1" noChangeAspect="1" noMove="1" noResize="1" noEditPoints="1" noAdjustHandles="1" noChangeArrowheads="1" noChangeShapeType="1" noCrop="1"/>
          </p:cNvPicPr>
          <p:nvPr/>
        </p:nvPicPr>
        <p:blipFill>
          <a:blip r:embed="rId2"/>
          <a:stretch>
            <a:fillRect/>
          </a:stretch>
        </p:blipFill>
        <p:spPr>
          <a:xfrm>
            <a:off x="4130489" y="2922352"/>
            <a:ext cx="3774141" cy="3523413"/>
          </a:xfrm>
          <a:prstGeom prst="rect">
            <a:avLst/>
          </a:prstGeom>
        </p:spPr>
      </p:pic>
      <p:pic>
        <p:nvPicPr>
          <p:cNvPr id="6" name="Picture 5" descr="Logo, company name&#10;&#10;Description automatically generated">
            <a:extLst>
              <a:ext uri="{FF2B5EF4-FFF2-40B4-BE49-F238E27FC236}">
                <a16:creationId xmlns:a16="http://schemas.microsoft.com/office/drawing/2014/main" id="{4766FBAD-E2C9-2541-2E82-812CB4B8BA10}"/>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spTree>
    <p:extLst>
      <p:ext uri="{BB962C8B-B14F-4D97-AF65-F5344CB8AC3E}">
        <p14:creationId xmlns:p14="http://schemas.microsoft.com/office/powerpoint/2010/main" val="52081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fr-FR" b="1">
                <a:solidFill>
                  <a:srgbClr val="3053A4"/>
                </a:solidFill>
                <a:latin typeface="Century Gothic"/>
              </a:rPr>
              <a:t>Standing United for the Brain</a:t>
            </a:r>
            <a:endParaRPr lang="en-US">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EF46440-AE41-1892-0598-460A70235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716" y="1874848"/>
            <a:ext cx="1900705" cy="958527"/>
          </a:xfrm>
          <a:prstGeom prst="rect">
            <a:avLst/>
          </a:prstGeom>
        </p:spPr>
      </p:pic>
      <p:pic>
        <p:nvPicPr>
          <p:cNvPr id="14" name="Picture 13" descr="A logo with blue text&#10;&#10;Description automatically generated">
            <a:extLst>
              <a:ext uri="{FF2B5EF4-FFF2-40B4-BE49-F238E27FC236}">
                <a16:creationId xmlns:a16="http://schemas.microsoft.com/office/drawing/2014/main" id="{20CDC8BF-4376-29EF-6802-6990CFA5D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3616" y="1690688"/>
            <a:ext cx="1744768" cy="1520097"/>
          </a:xfrm>
          <a:prstGeom prst="rect">
            <a:avLst/>
          </a:prstGeom>
        </p:spPr>
      </p:pic>
      <p:pic>
        <p:nvPicPr>
          <p:cNvPr id="16" name="Picture 15" descr="A blue and white logo&#10;&#10;Description automatically generated">
            <a:extLst>
              <a:ext uri="{FF2B5EF4-FFF2-40B4-BE49-F238E27FC236}">
                <a16:creationId xmlns:a16="http://schemas.microsoft.com/office/drawing/2014/main" id="{9DE7B9EE-89BF-6CF6-D382-6DDFA348AC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3544" y="2050949"/>
            <a:ext cx="1900705" cy="590487"/>
          </a:xfrm>
          <a:prstGeom prst="rect">
            <a:avLst/>
          </a:prstGeom>
        </p:spPr>
      </p:pic>
      <p:pic>
        <p:nvPicPr>
          <p:cNvPr id="18" name="Picture 17" descr="A close up of a logo&#10;&#10;Description automatically generated">
            <a:extLst>
              <a:ext uri="{FF2B5EF4-FFF2-40B4-BE49-F238E27FC236}">
                <a16:creationId xmlns:a16="http://schemas.microsoft.com/office/drawing/2014/main" id="{619168D6-7681-780B-60FF-63BD549F8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5043" y="3482043"/>
            <a:ext cx="1834563" cy="613626"/>
          </a:xfrm>
          <a:prstGeom prst="rect">
            <a:avLst/>
          </a:prstGeom>
        </p:spPr>
      </p:pic>
      <p:pic>
        <p:nvPicPr>
          <p:cNvPr id="20" name="Picture 19" descr="A logo of the epa&#10;&#10;Description automatically generated with medium confidence">
            <a:extLst>
              <a:ext uri="{FF2B5EF4-FFF2-40B4-BE49-F238E27FC236}">
                <a16:creationId xmlns:a16="http://schemas.microsoft.com/office/drawing/2014/main" id="{87E4042E-B8A2-07F4-97FC-132C41B95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4766" y="3320513"/>
            <a:ext cx="1042467" cy="1082449"/>
          </a:xfrm>
          <a:prstGeom prst="rect">
            <a:avLst/>
          </a:prstGeom>
        </p:spPr>
      </p:pic>
      <p:pic>
        <p:nvPicPr>
          <p:cNvPr id="22" name="Picture 21" descr="A logo with orange letters&#10;&#10;Description automatically generated">
            <a:extLst>
              <a:ext uri="{FF2B5EF4-FFF2-40B4-BE49-F238E27FC236}">
                <a16:creationId xmlns:a16="http://schemas.microsoft.com/office/drawing/2014/main" id="{DC959B97-0BC4-4881-EBE8-FAA1C01BDF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1979" y="3482042"/>
            <a:ext cx="1670365" cy="713791"/>
          </a:xfrm>
          <a:prstGeom prst="rect">
            <a:avLst/>
          </a:prstGeom>
        </p:spPr>
      </p:pic>
      <p:pic>
        <p:nvPicPr>
          <p:cNvPr id="25" name="Picture 24" descr="A blue letter on a black background&#10;&#10;Description automatically generated">
            <a:extLst>
              <a:ext uri="{FF2B5EF4-FFF2-40B4-BE49-F238E27FC236}">
                <a16:creationId xmlns:a16="http://schemas.microsoft.com/office/drawing/2014/main" id="{666124A9-3335-9DA6-DE00-408B3C7673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9379" y="4914556"/>
            <a:ext cx="2025890" cy="446992"/>
          </a:xfrm>
          <a:prstGeom prst="rect">
            <a:avLst/>
          </a:prstGeom>
        </p:spPr>
      </p:pic>
      <p:pic>
        <p:nvPicPr>
          <p:cNvPr id="27" name="Picture 26" descr="A group of people in a circle&#10;&#10;Description automatically generated">
            <a:extLst>
              <a:ext uri="{FF2B5EF4-FFF2-40B4-BE49-F238E27FC236}">
                <a16:creationId xmlns:a16="http://schemas.microsoft.com/office/drawing/2014/main" id="{B1084B12-016E-69DF-621F-B1E985B173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4766" y="4637138"/>
            <a:ext cx="1042468" cy="1042468"/>
          </a:xfrm>
          <a:prstGeom prst="rect">
            <a:avLst/>
          </a:prstGeom>
        </p:spPr>
      </p:pic>
      <p:pic>
        <p:nvPicPr>
          <p:cNvPr id="10" name="Picture 9" descr="A blue text with a globe and letters on a black background&#10;&#10;Description automatically generated">
            <a:extLst>
              <a:ext uri="{FF2B5EF4-FFF2-40B4-BE49-F238E27FC236}">
                <a16:creationId xmlns:a16="http://schemas.microsoft.com/office/drawing/2014/main" id="{DA91F93A-6980-E91F-6D54-A1707D5068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8194" y="4726373"/>
            <a:ext cx="1344799" cy="725905"/>
          </a:xfrm>
          <a:prstGeom prst="rect">
            <a:avLst/>
          </a:prstGeom>
        </p:spPr>
      </p:pic>
      <p:sp>
        <p:nvSpPr>
          <p:cNvPr id="3" name="TextBox 2">
            <a:extLst>
              <a:ext uri="{FF2B5EF4-FFF2-40B4-BE49-F238E27FC236}">
                <a16:creationId xmlns:a16="http://schemas.microsoft.com/office/drawing/2014/main" id="{46E43297-F218-C6DB-6AEE-171706EFB74A}"/>
              </a:ext>
            </a:extLst>
          </p:cNvPr>
          <p:cNvSpPr txBox="1"/>
          <p:nvPr/>
        </p:nvSpPr>
        <p:spPr>
          <a:xfrm>
            <a:off x="2939265" y="6119410"/>
            <a:ext cx="6313470" cy="369332"/>
          </a:xfrm>
          <a:prstGeom prst="rect">
            <a:avLst/>
          </a:prstGeom>
          <a:noFill/>
        </p:spPr>
        <p:txBody>
          <a:bodyPr wrap="square" rtlCol="0">
            <a:spAutoFit/>
          </a:bodyPr>
          <a:lstStyle/>
          <a:p>
            <a:pPr algn="ctr"/>
            <a:r>
              <a:rPr lang="fr-FR" b="1" dirty="0">
                <a:latin typeface="Century Gothic" panose="020B0502020202020204" pitchFamily="34" charset="0"/>
              </a:rPr>
              <a:t>National Brain </a:t>
            </a:r>
            <a:r>
              <a:rPr lang="fr-FR" b="1" dirty="0" err="1">
                <a:latin typeface="Century Gothic" panose="020B0502020202020204" pitchFamily="34" charset="0"/>
              </a:rPr>
              <a:t>Councils</a:t>
            </a:r>
            <a:r>
              <a:rPr lang="fr-FR" b="1" dirty="0">
                <a:latin typeface="Century Gothic" panose="020B0502020202020204" pitchFamily="34" charset="0"/>
              </a:rPr>
              <a:t> &amp; </a:t>
            </a:r>
            <a:r>
              <a:rPr lang="fr-FR" b="1" dirty="0" err="1">
                <a:latin typeface="Century Gothic" panose="020B0502020202020204" pitchFamily="34" charset="0"/>
              </a:rPr>
              <a:t>Industry</a:t>
            </a:r>
            <a:r>
              <a:rPr lang="fr-FR" b="1" dirty="0">
                <a:latin typeface="Century Gothic" panose="020B0502020202020204" pitchFamily="34" charset="0"/>
              </a:rPr>
              <a:t> </a:t>
            </a:r>
            <a:r>
              <a:rPr lang="fr-FR" b="1" dirty="0" err="1">
                <a:latin typeface="Century Gothic" panose="020B0502020202020204" pitchFamily="34" charset="0"/>
              </a:rPr>
              <a:t>Partners</a:t>
            </a:r>
            <a:endParaRPr lang="LID4096" b="1" dirty="0">
              <a:latin typeface="Century Gothic" panose="020B0502020202020204" pitchFamily="34" charset="0"/>
            </a:endParaRPr>
          </a:p>
        </p:txBody>
      </p:sp>
      <p:pic>
        <p:nvPicPr>
          <p:cNvPr id="5" name="Picture 4" descr="Chart, line chart&#10;&#10;Description automatically generated">
            <a:extLst>
              <a:ext uri="{FF2B5EF4-FFF2-40B4-BE49-F238E27FC236}">
                <a16:creationId xmlns:a16="http://schemas.microsoft.com/office/drawing/2014/main" id="{6A497DD9-92CF-6EA3-80C6-12878E7B6A33}"/>
              </a:ext>
            </a:extLst>
          </p:cNvPr>
          <p:cNvPicPr/>
          <p:nvPr/>
        </p:nvPicPr>
        <p:blipFill rotWithShape="1">
          <a:blip r:embed="rId13"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Tree>
    <p:extLst>
      <p:ext uri="{BB962C8B-B14F-4D97-AF65-F5344CB8AC3E}">
        <p14:creationId xmlns:p14="http://schemas.microsoft.com/office/powerpoint/2010/main" val="249935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line chart&#10;&#10;Description automatically generated">
            <a:extLst>
              <a:ext uri="{FF2B5EF4-FFF2-40B4-BE49-F238E27FC236}">
                <a16:creationId xmlns:a16="http://schemas.microsoft.com/office/drawing/2014/main" id="{5C7A4E51-0F4F-CF9D-0343-E155C8B76ED7}"/>
              </a:ext>
            </a:extLst>
          </p:cNvPr>
          <p:cNvPicPr/>
          <p:nvPr/>
        </p:nvPicPr>
        <p:blipFill rotWithShape="1">
          <a:blip r:embed="rId3"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
        <p:nvSpPr>
          <p:cNvPr id="2" name="Title 1">
            <a:extLst>
              <a:ext uri="{FF2B5EF4-FFF2-40B4-BE49-F238E27FC236}">
                <a16:creationId xmlns:a16="http://schemas.microsoft.com/office/drawing/2014/main" id="{AD0D3657-9B46-8CA8-04C0-A93C5453819B}"/>
              </a:ext>
            </a:extLst>
          </p:cNvPr>
          <p:cNvSpPr>
            <a:spLocks noGrp="1"/>
          </p:cNvSpPr>
          <p:nvPr>
            <p:ph type="title"/>
          </p:nvPr>
        </p:nvSpPr>
        <p:spPr>
          <a:xfrm>
            <a:off x="838200" y="365125"/>
            <a:ext cx="9565640" cy="1325563"/>
          </a:xfrm>
        </p:spPr>
        <p:txBody>
          <a:bodyPr anchor="ctr">
            <a:normAutofit/>
          </a:bodyPr>
          <a:lstStyle/>
          <a:p>
            <a:r>
              <a:rPr lang="en-GB" b="1" dirty="0">
                <a:solidFill>
                  <a:srgbClr val="3053A4"/>
                </a:solidFill>
                <a:latin typeface="Century Gothic"/>
              </a:rPr>
              <a:t>The Burden of Brain Disorders</a:t>
            </a:r>
            <a:endParaRPr lang="en-US" dirty="0">
              <a:solidFill>
                <a:srgbClr val="3053A4"/>
              </a:solidFill>
              <a:ea typeface="+mj-lt"/>
              <a:cs typeface="+mj-lt"/>
            </a:endParaRPr>
          </a:p>
        </p:txBody>
      </p:sp>
      <p:pic>
        <p:nvPicPr>
          <p:cNvPr id="6" name="Picture 5" descr="A close-up of a chart&#10;&#10;Description automatically generated">
            <a:extLst>
              <a:ext uri="{FF2B5EF4-FFF2-40B4-BE49-F238E27FC236}">
                <a16:creationId xmlns:a16="http://schemas.microsoft.com/office/drawing/2014/main" id="{3187955D-E998-3B21-B9E2-40DF5C923049}"/>
              </a:ext>
            </a:extLst>
          </p:cNvPr>
          <p:cNvPicPr>
            <a:picLocks noChangeAspect="1"/>
          </p:cNvPicPr>
          <p:nvPr/>
        </p:nvPicPr>
        <p:blipFill>
          <a:blip r:embed="rId4">
            <a:extLst>
              <a:ext uri="{28A0092B-C50C-407E-A947-70E740481C1C}">
                <a14:useLocalDpi xmlns:a14="http://schemas.microsoft.com/office/drawing/2010/main" val="0"/>
              </a:ext>
            </a:extLst>
          </a:blip>
          <a:srcRect l="4916" t="24697" r="8000" b="4013"/>
          <a:stretch/>
        </p:blipFill>
        <p:spPr>
          <a:xfrm>
            <a:off x="787400" y="1502685"/>
            <a:ext cx="10617200" cy="4622800"/>
          </a:xfrm>
          <a:prstGeom prst="rect">
            <a:avLst/>
          </a:prstGeom>
        </p:spPr>
      </p:pic>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5"/>
          <a:stretch>
            <a:fillRect/>
          </a:stretch>
        </p:blipFill>
        <p:spPr>
          <a:xfrm>
            <a:off x="10674820" y="5812540"/>
            <a:ext cx="1271393" cy="869493"/>
          </a:xfrm>
          <a:prstGeom prst="rect">
            <a:avLst/>
          </a:prstGeom>
        </p:spPr>
      </p:pic>
      <p:sp>
        <p:nvSpPr>
          <p:cNvPr id="8" name="TextBox 7">
            <a:extLst>
              <a:ext uri="{FF2B5EF4-FFF2-40B4-BE49-F238E27FC236}">
                <a16:creationId xmlns:a16="http://schemas.microsoft.com/office/drawing/2014/main" id="{F2C5A917-6C8E-E30A-6E5B-573C52111B71}"/>
              </a:ext>
            </a:extLst>
          </p:cNvPr>
          <p:cNvSpPr txBox="1"/>
          <p:nvPr/>
        </p:nvSpPr>
        <p:spPr>
          <a:xfrm>
            <a:off x="2939265" y="6119410"/>
            <a:ext cx="6313470" cy="307777"/>
          </a:xfrm>
          <a:prstGeom prst="rect">
            <a:avLst/>
          </a:prstGeom>
          <a:noFill/>
        </p:spPr>
        <p:txBody>
          <a:bodyPr wrap="square" rtlCol="0">
            <a:spAutoFit/>
          </a:bodyPr>
          <a:lstStyle/>
          <a:p>
            <a:pPr algn="ctr"/>
            <a:r>
              <a:rPr lang="fr-FR" sz="1400" b="1" dirty="0">
                <a:latin typeface="Century Gothic" panose="020B0502020202020204" pitchFamily="34" charset="0"/>
              </a:rPr>
              <a:t>© </a:t>
            </a:r>
            <a:r>
              <a:rPr lang="fr-FR" sz="1400" b="1" dirty="0" err="1">
                <a:latin typeface="Century Gothic" panose="020B0502020202020204" pitchFamily="34" charset="0"/>
              </a:rPr>
              <a:t>European</a:t>
            </a:r>
            <a:r>
              <a:rPr lang="fr-FR" sz="1400" b="1" dirty="0">
                <a:latin typeface="Century Gothic" panose="020B0502020202020204" pitchFamily="34" charset="0"/>
              </a:rPr>
              <a:t> </a:t>
            </a:r>
            <a:r>
              <a:rPr lang="fr-FR" sz="1400" b="1" dirty="0" err="1">
                <a:latin typeface="Century Gothic" panose="020B0502020202020204" pitchFamily="34" charset="0"/>
              </a:rPr>
              <a:t>Academy</a:t>
            </a:r>
            <a:r>
              <a:rPr lang="fr-FR" sz="1400" b="1" dirty="0">
                <a:latin typeface="Century Gothic" panose="020B0502020202020204" pitchFamily="34" charset="0"/>
              </a:rPr>
              <a:t> of </a:t>
            </a:r>
            <a:r>
              <a:rPr lang="fr-FR" sz="1400" b="1" dirty="0" err="1">
                <a:latin typeface="Century Gothic" panose="020B0502020202020204" pitchFamily="34" charset="0"/>
              </a:rPr>
              <a:t>Neurology</a:t>
            </a:r>
            <a:r>
              <a:rPr lang="fr-FR" sz="1400" b="1" dirty="0">
                <a:latin typeface="Century Gothic" panose="020B0502020202020204" pitchFamily="34" charset="0"/>
              </a:rPr>
              <a:t> / Brain </a:t>
            </a:r>
            <a:r>
              <a:rPr lang="fr-FR" sz="1400" b="1" dirty="0" err="1">
                <a:latin typeface="Century Gothic" panose="020B0502020202020204" pitchFamily="34" charset="0"/>
              </a:rPr>
              <a:t>Health</a:t>
            </a:r>
            <a:r>
              <a:rPr lang="fr-FR" sz="1400" b="1">
                <a:latin typeface="Century Gothic" panose="020B0502020202020204" pitchFamily="34" charset="0"/>
              </a:rPr>
              <a:t> Mission</a:t>
            </a:r>
            <a:endParaRPr lang="LID4096" sz="1400" b="1" dirty="0">
              <a:latin typeface="Century Gothic" panose="020B0502020202020204" pitchFamily="34" charset="0"/>
            </a:endParaRPr>
          </a:p>
        </p:txBody>
      </p:sp>
    </p:spTree>
    <p:extLst>
      <p:ext uri="{BB962C8B-B14F-4D97-AF65-F5344CB8AC3E}">
        <p14:creationId xmlns:p14="http://schemas.microsoft.com/office/powerpoint/2010/main" val="42955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line chart&#10;&#10;Description automatically generated">
            <a:extLst>
              <a:ext uri="{FF2B5EF4-FFF2-40B4-BE49-F238E27FC236}">
                <a16:creationId xmlns:a16="http://schemas.microsoft.com/office/drawing/2014/main" id="{5C7A4E51-0F4F-CF9D-0343-E155C8B76ED7}"/>
              </a:ext>
            </a:extLst>
          </p:cNvPr>
          <p:cNvPicPr/>
          <p:nvPr/>
        </p:nvPicPr>
        <p:blipFill rotWithShape="1">
          <a:blip r:embed="rId3"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pic>
        <p:nvPicPr>
          <p:cNvPr id="5" name="Picture 4" descr="A graph of a number&#10;&#10;Description automatically generated with medium confidence">
            <a:extLst>
              <a:ext uri="{FF2B5EF4-FFF2-40B4-BE49-F238E27FC236}">
                <a16:creationId xmlns:a16="http://schemas.microsoft.com/office/drawing/2014/main" id="{ACAB82D9-5490-E3E8-F12F-AD4D5AE7B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506" y="1615915"/>
            <a:ext cx="9247018" cy="4631371"/>
          </a:xfrm>
          <a:prstGeom prst="rect">
            <a:avLst/>
          </a:prstGeom>
        </p:spPr>
      </p:pic>
      <p:sp>
        <p:nvSpPr>
          <p:cNvPr id="2" name="Title 1">
            <a:extLst>
              <a:ext uri="{FF2B5EF4-FFF2-40B4-BE49-F238E27FC236}">
                <a16:creationId xmlns:a16="http://schemas.microsoft.com/office/drawing/2014/main" id="{AD0D3657-9B46-8CA8-04C0-A93C5453819B}"/>
              </a:ext>
            </a:extLst>
          </p:cNvPr>
          <p:cNvSpPr>
            <a:spLocks noGrp="1"/>
          </p:cNvSpPr>
          <p:nvPr>
            <p:ph type="title"/>
          </p:nvPr>
        </p:nvSpPr>
        <p:spPr>
          <a:xfrm>
            <a:off x="838200" y="365125"/>
            <a:ext cx="8218905" cy="1327836"/>
          </a:xfrm>
        </p:spPr>
        <p:txBody>
          <a:bodyPr anchor="t">
            <a:normAutofit/>
          </a:bodyPr>
          <a:lstStyle/>
          <a:p>
            <a:r>
              <a:rPr lang="en-GB" b="1" dirty="0">
                <a:solidFill>
                  <a:srgbClr val="3053A4"/>
                </a:solidFill>
                <a:latin typeface="Century Gothic"/>
              </a:rPr>
              <a:t>The Burden of Brain Disorders</a:t>
            </a:r>
            <a:endParaRPr lang="en-US" dirty="0">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5"/>
          <a:stretch>
            <a:fillRect/>
          </a:stretch>
        </p:blipFill>
        <p:spPr>
          <a:xfrm>
            <a:off x="10674820" y="5812540"/>
            <a:ext cx="1271393" cy="869493"/>
          </a:xfrm>
          <a:prstGeom prst="rect">
            <a:avLst/>
          </a:prstGeom>
        </p:spPr>
      </p:pic>
      <p:sp>
        <p:nvSpPr>
          <p:cNvPr id="4" name="TextBox 3">
            <a:extLst>
              <a:ext uri="{FF2B5EF4-FFF2-40B4-BE49-F238E27FC236}">
                <a16:creationId xmlns:a16="http://schemas.microsoft.com/office/drawing/2014/main" id="{D4FC0017-4914-FC28-F8EB-62D989B07B3E}"/>
              </a:ext>
            </a:extLst>
          </p:cNvPr>
          <p:cNvSpPr txBox="1"/>
          <p:nvPr/>
        </p:nvSpPr>
        <p:spPr>
          <a:xfrm>
            <a:off x="108947" y="3230445"/>
            <a:ext cx="2816465" cy="1169551"/>
          </a:xfrm>
          <a:prstGeom prst="rect">
            <a:avLst/>
          </a:prstGeom>
          <a:noFill/>
        </p:spPr>
        <p:txBody>
          <a:bodyPr wrap="square" rtlCol="0">
            <a:spAutoFit/>
          </a:bodyPr>
          <a:lstStyle/>
          <a:p>
            <a:pPr algn="ctr"/>
            <a:r>
              <a:rPr lang="en-GB" sz="1400" dirty="0">
                <a:latin typeface="Century Gothic" panose="020B0502020202020204" pitchFamily="34" charset="0"/>
              </a:rPr>
              <a:t>Institute for Health Metrics and Evaluation (IHME). Findings from the Global Burden of Disease Study 2019. Seattle, WA: IHME, 2022.</a:t>
            </a:r>
            <a:endParaRPr lang="LID4096" sz="1400" dirty="0">
              <a:latin typeface="Century Gothic" panose="020B0502020202020204" pitchFamily="34" charset="0"/>
            </a:endParaRPr>
          </a:p>
        </p:txBody>
      </p:sp>
    </p:spTree>
    <p:extLst>
      <p:ext uri="{BB962C8B-B14F-4D97-AF65-F5344CB8AC3E}">
        <p14:creationId xmlns:p14="http://schemas.microsoft.com/office/powerpoint/2010/main" val="178546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line chart&#10;&#10;Description automatically generated">
            <a:extLst>
              <a:ext uri="{FF2B5EF4-FFF2-40B4-BE49-F238E27FC236}">
                <a16:creationId xmlns:a16="http://schemas.microsoft.com/office/drawing/2014/main" id="{5C7A4E51-0F4F-CF9D-0343-E155C8B76ED7}"/>
              </a:ext>
            </a:extLst>
          </p:cNvPr>
          <p:cNvPicPr/>
          <p:nvPr/>
        </p:nvPicPr>
        <p:blipFill rotWithShape="1">
          <a:blip r:embed="rId3"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
        <p:nvSpPr>
          <p:cNvPr id="2" name="Title 1">
            <a:extLst>
              <a:ext uri="{FF2B5EF4-FFF2-40B4-BE49-F238E27FC236}">
                <a16:creationId xmlns:a16="http://schemas.microsoft.com/office/drawing/2014/main" id="{AD0D3657-9B46-8CA8-04C0-A93C5453819B}"/>
              </a:ext>
            </a:extLst>
          </p:cNvPr>
          <p:cNvSpPr>
            <a:spLocks noGrp="1"/>
          </p:cNvSpPr>
          <p:nvPr>
            <p:ph type="title"/>
          </p:nvPr>
        </p:nvSpPr>
        <p:spPr>
          <a:xfrm>
            <a:off x="817684" y="496123"/>
            <a:ext cx="10556631" cy="1327836"/>
          </a:xfrm>
        </p:spPr>
        <p:txBody>
          <a:bodyPr anchor="t">
            <a:normAutofit/>
          </a:bodyPr>
          <a:lstStyle/>
          <a:p>
            <a:r>
              <a:rPr lang="en-GB" b="1" dirty="0">
                <a:solidFill>
                  <a:srgbClr val="3053A4"/>
                </a:solidFill>
                <a:latin typeface="Century Gothic"/>
              </a:rPr>
              <a:t>Neurological Health and the “Big 4”</a:t>
            </a:r>
            <a:endParaRPr lang="en-US" dirty="0">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4"/>
          <a:stretch>
            <a:fillRect/>
          </a:stretch>
        </p:blipFill>
        <p:spPr>
          <a:xfrm>
            <a:off x="10674820" y="5812540"/>
            <a:ext cx="1271393" cy="869493"/>
          </a:xfrm>
          <a:prstGeom prst="rect">
            <a:avLst/>
          </a:prstGeom>
        </p:spPr>
      </p:pic>
      <p:pic>
        <p:nvPicPr>
          <p:cNvPr id="3" name="Grafik 19" descr="Ein Bild, das Text enthält.&#10;&#10;Automatisch generierte Beschreibung">
            <a:extLst>
              <a:ext uri="{FF2B5EF4-FFF2-40B4-BE49-F238E27FC236}">
                <a16:creationId xmlns:a16="http://schemas.microsoft.com/office/drawing/2014/main" id="{0D2121CA-ED87-8CE2-AE1F-A44A816FB4FA}"/>
              </a:ext>
            </a:extLst>
          </p:cNvPr>
          <p:cNvPicPr>
            <a:picLocks noChangeAspect="1"/>
          </p:cNvPicPr>
          <p:nvPr/>
        </p:nvPicPr>
        <p:blipFill>
          <a:blip r:embed="rId5"/>
          <a:stretch>
            <a:fillRect/>
          </a:stretch>
        </p:blipFill>
        <p:spPr>
          <a:xfrm>
            <a:off x="2543928" y="1436060"/>
            <a:ext cx="7104143" cy="4889321"/>
          </a:xfrm>
          <a:prstGeom prst="rect">
            <a:avLst/>
          </a:prstGeom>
          <a:ln w="38100">
            <a:solidFill>
              <a:schemeClr val="tx1"/>
            </a:solidFill>
          </a:ln>
        </p:spPr>
      </p:pic>
    </p:spTree>
    <p:extLst>
      <p:ext uri="{BB962C8B-B14F-4D97-AF65-F5344CB8AC3E}">
        <p14:creationId xmlns:p14="http://schemas.microsoft.com/office/powerpoint/2010/main" val="93371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en-GB" b="1">
                <a:solidFill>
                  <a:srgbClr val="3053A4"/>
                </a:solidFill>
                <a:latin typeface="Century Gothic"/>
                <a:ea typeface="+mj-lt"/>
                <a:cs typeface="+mj-lt"/>
              </a:rPr>
              <a:t>From neurological and mental health to Brain Health</a:t>
            </a:r>
            <a:endParaRPr lang="en-US">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pic>
        <p:nvPicPr>
          <p:cNvPr id="1026" name="Picture 2">
            <a:extLst>
              <a:ext uri="{FF2B5EF4-FFF2-40B4-BE49-F238E27FC236}">
                <a16:creationId xmlns:a16="http://schemas.microsoft.com/office/drawing/2014/main" id="{62E18D75-A721-FD95-077F-BBE1662B9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28" b="1428"/>
          <a:stretch/>
        </p:blipFill>
        <p:spPr bwMode="auto">
          <a:xfrm>
            <a:off x="2413793" y="1714191"/>
            <a:ext cx="7773444" cy="5091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F63F1B-3651-8CE1-044A-8D0E3E5CBB2A}"/>
              </a:ext>
            </a:extLst>
          </p:cNvPr>
          <p:cNvSpPr txBox="1"/>
          <p:nvPr/>
        </p:nvSpPr>
        <p:spPr>
          <a:xfrm>
            <a:off x="249743" y="5475816"/>
            <a:ext cx="1833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European Academy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of Neurology</a:t>
            </a:r>
            <a:endParaRPr kumimoji="0" lang="LID4096" sz="12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 name="Picture 4" descr="Chart, line chart&#10;&#10;Description automatically generated">
            <a:extLst>
              <a:ext uri="{FF2B5EF4-FFF2-40B4-BE49-F238E27FC236}">
                <a16:creationId xmlns:a16="http://schemas.microsoft.com/office/drawing/2014/main" id="{4B3F76B1-7348-3027-FDA9-CEC0F67410AE}"/>
              </a:ext>
            </a:extLst>
          </p:cNvPr>
          <p:cNvPicPr/>
          <p:nvPr/>
        </p:nvPicPr>
        <p:blipFill rotWithShape="1">
          <a:blip r:embed="rId5"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pic>
        <p:nvPicPr>
          <p:cNvPr id="4" name="Picture 3" descr="A blue and black logo&#10;&#10;Description automatically generated">
            <a:extLst>
              <a:ext uri="{FF2B5EF4-FFF2-40B4-BE49-F238E27FC236}">
                <a16:creationId xmlns:a16="http://schemas.microsoft.com/office/drawing/2014/main" id="{C66D2AC5-B73A-5FB0-797B-B385FF4004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1" y="4471811"/>
            <a:ext cx="2150859" cy="1084680"/>
          </a:xfrm>
          <a:prstGeom prst="rect">
            <a:avLst/>
          </a:prstGeom>
        </p:spPr>
      </p:pic>
    </p:spTree>
    <p:extLst>
      <p:ext uri="{BB962C8B-B14F-4D97-AF65-F5344CB8AC3E}">
        <p14:creationId xmlns:p14="http://schemas.microsoft.com/office/powerpoint/2010/main" val="164608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en-GB" b="1" dirty="0">
                <a:solidFill>
                  <a:srgbClr val="3053A4"/>
                </a:solidFill>
                <a:latin typeface="Century Gothic"/>
              </a:rPr>
              <a:t>Definition of Brain Health</a:t>
            </a:r>
            <a:endParaRPr lang="en-US" dirty="0">
              <a:solidFill>
                <a:srgbClr val="3053A4"/>
              </a:solidFill>
              <a:ea typeface="+mj-lt"/>
              <a:cs typeface="+mj-lt"/>
            </a:endParaRPr>
          </a:p>
        </p:txBody>
      </p:sp>
      <p:pic>
        <p:nvPicPr>
          <p:cNvPr id="13" name="Picture 12" descr="Chart, line chart&#10;&#10;Description automatically generated">
            <a:extLst>
              <a:ext uri="{FF2B5EF4-FFF2-40B4-BE49-F238E27FC236}">
                <a16:creationId xmlns:a16="http://schemas.microsoft.com/office/drawing/2014/main" id="{55EB67D8-0015-A23E-34CF-6900FBCA48C2}"/>
              </a:ext>
            </a:extLst>
          </p:cNvPr>
          <p:cNvPicPr/>
          <p:nvPr/>
        </p:nvPicPr>
        <p:blipFill rotWithShape="1">
          <a:blip r:embed="rId3"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4"/>
          <a:stretch>
            <a:fillRect/>
          </a:stretch>
        </p:blipFill>
        <p:spPr>
          <a:xfrm>
            <a:off x="10674820" y="5812540"/>
            <a:ext cx="1271393" cy="869493"/>
          </a:xfrm>
          <a:prstGeom prst="rect">
            <a:avLst/>
          </a:prstGeom>
        </p:spPr>
      </p:pic>
      <p:sp>
        <p:nvSpPr>
          <p:cNvPr id="5" name="TextBox 4">
            <a:extLst>
              <a:ext uri="{FF2B5EF4-FFF2-40B4-BE49-F238E27FC236}">
                <a16:creationId xmlns:a16="http://schemas.microsoft.com/office/drawing/2014/main" id="{320A7A7B-E1E8-B361-A0A2-A41B9A2F9E2B}"/>
              </a:ext>
            </a:extLst>
          </p:cNvPr>
          <p:cNvSpPr txBox="1"/>
          <p:nvPr/>
        </p:nvSpPr>
        <p:spPr>
          <a:xfrm>
            <a:off x="3783123" y="2555204"/>
            <a:ext cx="4950123" cy="25435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i="1" dirty="0">
                <a:latin typeface="Century Gothic"/>
                <a:ea typeface="+mn-lt"/>
                <a:cs typeface="+mn-lt"/>
              </a:rPr>
              <a:t>We must seek to maintain a state of brain functioning across cognitive, sensory, social-emotional, </a:t>
            </a:r>
            <a:r>
              <a:rPr lang="en-US" sz="2000" b="1" i="1" dirty="0" err="1">
                <a:latin typeface="Century Gothic"/>
                <a:ea typeface="+mn-lt"/>
                <a:cs typeface="+mn-lt"/>
              </a:rPr>
              <a:t>behavioural</a:t>
            </a:r>
            <a:r>
              <a:rPr lang="en-US" sz="2000" b="1" i="1" dirty="0">
                <a:latin typeface="Century Gothic"/>
                <a:ea typeface="+mn-lt"/>
                <a:cs typeface="+mn-lt"/>
              </a:rPr>
              <a:t> and motor domains, allowing a person to realize their full potential over the life course, irrespective of the presence or absence of disorders. </a:t>
            </a:r>
            <a:endParaRPr lang="en-US" sz="2000" b="1" i="1" dirty="0">
              <a:latin typeface="Calibri" panose="020F0502020204030204"/>
              <a:ea typeface="+mn-lt"/>
              <a:cs typeface="+mn-lt"/>
            </a:endParaRPr>
          </a:p>
          <a:p>
            <a:pPr marL="285750" indent="-285750" algn="just">
              <a:buFont typeface="Arial"/>
              <a:buChar char="•"/>
            </a:pPr>
            <a:endParaRPr lang="en-US" sz="2000" i="1" dirty="0">
              <a:ea typeface="Calibri"/>
              <a:cs typeface="Calibri" panose="020F0502020204030204"/>
            </a:endParaRPr>
          </a:p>
        </p:txBody>
      </p:sp>
      <p:pic>
        <p:nvPicPr>
          <p:cNvPr id="6" name="Picture 5" descr="bf052e30-198f-4f38-a40c-f72076fc6af2.jpg">
            <a:extLst>
              <a:ext uri="{FF2B5EF4-FFF2-40B4-BE49-F238E27FC236}">
                <a16:creationId xmlns:a16="http://schemas.microsoft.com/office/drawing/2014/main" id="{126D73EC-6CF2-4A7D-6584-62219D9FF9A3}"/>
              </a:ext>
            </a:extLst>
          </p:cNvPr>
          <p:cNvPicPr>
            <a:picLocks noChangeAspect="1"/>
          </p:cNvPicPr>
          <p:nvPr/>
        </p:nvPicPr>
        <p:blipFill>
          <a:blip r:embed="rId5"/>
          <a:stretch>
            <a:fillRect/>
          </a:stretch>
        </p:blipFill>
        <p:spPr>
          <a:xfrm>
            <a:off x="472620" y="2039423"/>
            <a:ext cx="2980213" cy="3562928"/>
          </a:xfrm>
          <a:prstGeom prst="rect">
            <a:avLst/>
          </a:prstGeom>
        </p:spPr>
      </p:pic>
      <p:pic>
        <p:nvPicPr>
          <p:cNvPr id="7" name="Picture 6" descr="ac52dfdf-7218-427d-a571-ff7b19b9fac1.jpg">
            <a:extLst>
              <a:ext uri="{FF2B5EF4-FFF2-40B4-BE49-F238E27FC236}">
                <a16:creationId xmlns:a16="http://schemas.microsoft.com/office/drawing/2014/main" id="{F5A6CE4D-3356-B5A2-1C83-4783C4BC9E06}"/>
              </a:ext>
            </a:extLst>
          </p:cNvPr>
          <p:cNvPicPr>
            <a:picLocks noChangeAspect="1"/>
          </p:cNvPicPr>
          <p:nvPr/>
        </p:nvPicPr>
        <p:blipFill>
          <a:blip r:embed="rId6"/>
          <a:stretch>
            <a:fillRect/>
          </a:stretch>
        </p:blipFill>
        <p:spPr>
          <a:xfrm>
            <a:off x="8910117" y="1890336"/>
            <a:ext cx="2803462" cy="3722556"/>
          </a:xfrm>
          <a:prstGeom prst="rect">
            <a:avLst/>
          </a:prstGeom>
        </p:spPr>
      </p:pic>
      <p:sp>
        <p:nvSpPr>
          <p:cNvPr id="8" name="TextBox 7">
            <a:extLst>
              <a:ext uri="{FF2B5EF4-FFF2-40B4-BE49-F238E27FC236}">
                <a16:creationId xmlns:a16="http://schemas.microsoft.com/office/drawing/2014/main" id="{7EC1FBF6-7E1A-9CB9-2E4C-220837B8D8BD}"/>
              </a:ext>
            </a:extLst>
          </p:cNvPr>
          <p:cNvSpPr txBox="1"/>
          <p:nvPr/>
        </p:nvSpPr>
        <p:spPr>
          <a:xfrm>
            <a:off x="4340425" y="4944817"/>
            <a:ext cx="35111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Calibri"/>
                <a:cs typeface="Calibri"/>
              </a:rPr>
              <a:t>WHO definition of Brain Health</a:t>
            </a:r>
          </a:p>
        </p:txBody>
      </p:sp>
    </p:spTree>
    <p:extLst>
      <p:ext uri="{BB962C8B-B14F-4D97-AF65-F5344CB8AC3E}">
        <p14:creationId xmlns:p14="http://schemas.microsoft.com/office/powerpoint/2010/main" val="191103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en-GB" b="1">
                <a:solidFill>
                  <a:srgbClr val="3053A4"/>
                </a:solidFill>
                <a:latin typeface="Century Gothic"/>
              </a:rPr>
              <a:t>A Growing International Momentum on Brain Health</a:t>
            </a:r>
            <a:endParaRPr lang="en-US">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sp>
        <p:nvSpPr>
          <p:cNvPr id="5" name="TextBox 4">
            <a:extLst>
              <a:ext uri="{FF2B5EF4-FFF2-40B4-BE49-F238E27FC236}">
                <a16:creationId xmlns:a16="http://schemas.microsoft.com/office/drawing/2014/main" id="{92085407-CA69-D404-BDFA-2F10894A3C8B}"/>
              </a:ext>
            </a:extLst>
          </p:cNvPr>
          <p:cNvSpPr txBox="1"/>
          <p:nvPr/>
        </p:nvSpPr>
        <p:spPr>
          <a:xfrm>
            <a:off x="4801434" y="2304641"/>
            <a:ext cx="6552366" cy="25326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Font typeface="Arial"/>
              <a:buChar char="•"/>
            </a:pPr>
            <a:r>
              <a:rPr lang="en-US" dirty="0">
                <a:latin typeface="Century Gothic" panose="020B0502020202020204" pitchFamily="34" charset="0"/>
                <a:ea typeface="Calibri"/>
                <a:cs typeface="Calibri"/>
              </a:rPr>
              <a:t>Comprehensive Mental Health Action Plan 2013 – 2030</a:t>
            </a:r>
          </a:p>
          <a:p>
            <a:pPr marL="285750" indent="-285750" algn="just">
              <a:lnSpc>
                <a:spcPct val="150000"/>
              </a:lnSpc>
              <a:buFont typeface="Arial"/>
              <a:buChar char="•"/>
            </a:pPr>
            <a:r>
              <a:rPr lang="en-US" dirty="0">
                <a:latin typeface="Century Gothic" panose="020B0502020202020204" pitchFamily="34" charset="0"/>
                <a:ea typeface="Calibri"/>
                <a:cs typeface="Calibri"/>
              </a:rPr>
              <a:t>Global Action Plan on the Public Health Response to Dementia 2017 – 2025</a:t>
            </a:r>
          </a:p>
          <a:p>
            <a:pPr marL="285750" indent="-285750" algn="just">
              <a:lnSpc>
                <a:spcPct val="150000"/>
              </a:lnSpc>
              <a:buFont typeface="Arial"/>
              <a:buChar char="•"/>
            </a:pPr>
            <a:r>
              <a:rPr lang="en-US" dirty="0">
                <a:latin typeface="Century Gothic" panose="020B0502020202020204" pitchFamily="34" charset="0"/>
                <a:ea typeface="Calibri"/>
                <a:cs typeface="Calibri"/>
              </a:rPr>
              <a:t>Intersectoral Global Action Plan on epilepsy and other neurological disorders (IGAP) 2022 – 2031</a:t>
            </a:r>
          </a:p>
          <a:p>
            <a:pPr algn="just">
              <a:lnSpc>
                <a:spcPct val="150000"/>
              </a:lnSpc>
            </a:pPr>
            <a:endParaRPr lang="en-US" dirty="0">
              <a:latin typeface="Century Gothic" panose="020B0502020202020204" pitchFamily="34" charset="0"/>
            </a:endParaRPr>
          </a:p>
        </p:txBody>
      </p:sp>
      <p:pic>
        <p:nvPicPr>
          <p:cNvPr id="7" name="Picture 6" descr="A person smiling with a group of people behind her&#10;&#10;Description automatically generated">
            <a:extLst>
              <a:ext uri="{FF2B5EF4-FFF2-40B4-BE49-F238E27FC236}">
                <a16:creationId xmlns:a16="http://schemas.microsoft.com/office/drawing/2014/main" id="{812DF822-2FD1-FD93-0970-812A40F5F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51" y="2304641"/>
            <a:ext cx="1228918" cy="1738614"/>
          </a:xfrm>
          <a:prstGeom prst="rect">
            <a:avLst/>
          </a:prstGeom>
          <a:ln>
            <a:noFill/>
          </a:ln>
          <a:effectLst>
            <a:outerShdw blurRad="292100" dist="139700" dir="2700000" algn="tl" rotWithShape="0">
              <a:srgbClr val="333333">
                <a:alpha val="65000"/>
              </a:srgbClr>
            </a:outerShdw>
          </a:effectLst>
        </p:spPr>
      </p:pic>
      <p:pic>
        <p:nvPicPr>
          <p:cNvPr id="9" name="Picture 8" descr="A child with braids on her hair&#10;&#10;Description automatically generated">
            <a:extLst>
              <a:ext uri="{FF2B5EF4-FFF2-40B4-BE49-F238E27FC236}">
                <a16:creationId xmlns:a16="http://schemas.microsoft.com/office/drawing/2014/main" id="{D2C1D195-1F8C-A9D2-2BF3-C00045FC3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566" y="2304641"/>
            <a:ext cx="1228918" cy="1737624"/>
          </a:xfrm>
          <a:prstGeom prst="rect">
            <a:avLst/>
          </a:prstGeom>
          <a:ln>
            <a:noFill/>
          </a:ln>
          <a:effectLst>
            <a:outerShdw blurRad="292100" dist="139700" dir="2700000" algn="tl" rotWithShape="0">
              <a:srgbClr val="333333">
                <a:alpha val="65000"/>
              </a:srgbClr>
            </a:outerShdw>
          </a:effectLst>
        </p:spPr>
      </p:pic>
      <p:pic>
        <p:nvPicPr>
          <p:cNvPr id="11" name="Picture 10" descr="Two women laughing and holding hands&#10;&#10;Description automatically generated">
            <a:extLst>
              <a:ext uri="{FF2B5EF4-FFF2-40B4-BE49-F238E27FC236}">
                <a16:creationId xmlns:a16="http://schemas.microsoft.com/office/drawing/2014/main" id="{E3DA1847-570B-E9EA-74B4-80BF791AB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857" y="4198948"/>
            <a:ext cx="1229945" cy="1738058"/>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B4C167D0-F3C0-BD38-164F-29EDF132FF3B}"/>
              </a:ext>
            </a:extLst>
          </p:cNvPr>
          <p:cNvCxnSpPr/>
          <p:nvPr/>
        </p:nvCxnSpPr>
        <p:spPr>
          <a:xfrm>
            <a:off x="5328007" y="5249653"/>
            <a:ext cx="5933326" cy="0"/>
          </a:xfrm>
          <a:prstGeom prst="straightConnector1">
            <a:avLst/>
          </a:prstGeom>
          <a:ln w="76200">
            <a:solidFill>
              <a:srgbClr val="009FE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02776D-381B-5A3C-D01E-40CBC35FB527}"/>
              </a:ext>
            </a:extLst>
          </p:cNvPr>
          <p:cNvCxnSpPr/>
          <p:nvPr/>
        </p:nvCxnSpPr>
        <p:spPr>
          <a:xfrm>
            <a:off x="5856272" y="5102086"/>
            <a:ext cx="0" cy="295133"/>
          </a:xfrm>
          <a:prstGeom prst="line">
            <a:avLst/>
          </a:prstGeom>
          <a:ln w="76200">
            <a:solidFill>
              <a:srgbClr val="3053A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5F119C1-CEB8-7150-0731-74574951DC85}"/>
              </a:ext>
            </a:extLst>
          </p:cNvPr>
          <p:cNvSpPr txBox="1"/>
          <p:nvPr/>
        </p:nvSpPr>
        <p:spPr>
          <a:xfrm>
            <a:off x="5405705" y="4687853"/>
            <a:ext cx="890853"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r>
              <a:rPr lang="fr-FR" dirty="0"/>
              <a:t>2025</a:t>
            </a:r>
            <a:endParaRPr lang="LID4096" dirty="0"/>
          </a:p>
        </p:txBody>
      </p:sp>
      <p:sp>
        <p:nvSpPr>
          <p:cNvPr id="20" name="TextBox 19">
            <a:extLst>
              <a:ext uri="{FF2B5EF4-FFF2-40B4-BE49-F238E27FC236}">
                <a16:creationId xmlns:a16="http://schemas.microsoft.com/office/drawing/2014/main" id="{D8ED97A0-68F0-A682-2438-69989A4B7FA6}"/>
              </a:ext>
            </a:extLst>
          </p:cNvPr>
          <p:cNvSpPr txBox="1"/>
          <p:nvPr/>
        </p:nvSpPr>
        <p:spPr>
          <a:xfrm>
            <a:off x="10053263" y="4692706"/>
            <a:ext cx="767139"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r>
              <a:rPr lang="fr-FR" dirty="0"/>
              <a:t>2030</a:t>
            </a:r>
            <a:endParaRPr lang="LID4096" dirty="0"/>
          </a:p>
        </p:txBody>
      </p:sp>
      <p:cxnSp>
        <p:nvCxnSpPr>
          <p:cNvPr id="4" name="Straight Connector 3">
            <a:extLst>
              <a:ext uri="{FF2B5EF4-FFF2-40B4-BE49-F238E27FC236}">
                <a16:creationId xmlns:a16="http://schemas.microsoft.com/office/drawing/2014/main" id="{C3155679-19AC-AACD-76FF-20344257DE11}"/>
              </a:ext>
            </a:extLst>
          </p:cNvPr>
          <p:cNvCxnSpPr/>
          <p:nvPr/>
        </p:nvCxnSpPr>
        <p:spPr>
          <a:xfrm>
            <a:off x="5851132" y="5249653"/>
            <a:ext cx="4587411" cy="0"/>
          </a:xfrm>
          <a:prstGeom prst="line">
            <a:avLst/>
          </a:prstGeom>
          <a:ln w="76200">
            <a:solidFill>
              <a:srgbClr val="3053A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C5E975-03EE-2104-BC37-4469D4E38301}"/>
              </a:ext>
            </a:extLst>
          </p:cNvPr>
          <p:cNvCxnSpPr/>
          <p:nvPr/>
        </p:nvCxnSpPr>
        <p:spPr>
          <a:xfrm>
            <a:off x="10436833" y="5102086"/>
            <a:ext cx="0" cy="295133"/>
          </a:xfrm>
          <a:prstGeom prst="line">
            <a:avLst/>
          </a:prstGeom>
          <a:ln w="76200">
            <a:solidFill>
              <a:srgbClr val="3053A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9F6637-1275-95FE-FFD7-473961F4AB82}"/>
              </a:ext>
            </a:extLst>
          </p:cNvPr>
          <p:cNvSpPr txBox="1"/>
          <p:nvPr/>
        </p:nvSpPr>
        <p:spPr>
          <a:xfrm>
            <a:off x="4920882" y="5443208"/>
            <a:ext cx="6313470" cy="369332"/>
          </a:xfrm>
          <a:prstGeom prst="rect">
            <a:avLst/>
          </a:prstGeom>
          <a:noFill/>
        </p:spPr>
        <p:txBody>
          <a:bodyPr wrap="square" rtlCol="0">
            <a:spAutoFit/>
          </a:bodyPr>
          <a:lstStyle/>
          <a:p>
            <a:pPr algn="ctr"/>
            <a:r>
              <a:rPr lang="fr-FR" b="1" err="1">
                <a:latin typeface="Century Gothic" panose="020B0502020202020204" pitchFamily="34" charset="0"/>
              </a:rPr>
              <a:t>Current</a:t>
            </a:r>
            <a:r>
              <a:rPr lang="fr-FR" b="1">
                <a:latin typeface="Century Gothic" panose="020B0502020202020204" pitchFamily="34" charset="0"/>
              </a:rPr>
              <a:t> EP Mandate</a:t>
            </a:r>
            <a:endParaRPr lang="LID4096" b="1">
              <a:latin typeface="Century Gothic" panose="020B0502020202020204" pitchFamily="34" charset="0"/>
            </a:endParaRPr>
          </a:p>
        </p:txBody>
      </p:sp>
    </p:spTree>
    <p:extLst>
      <p:ext uri="{BB962C8B-B14F-4D97-AF65-F5344CB8AC3E}">
        <p14:creationId xmlns:p14="http://schemas.microsoft.com/office/powerpoint/2010/main" val="228109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E9CE-C369-BAAE-6165-DFF5190377AF}"/>
              </a:ext>
            </a:extLst>
          </p:cNvPr>
          <p:cNvSpPr>
            <a:spLocks noGrp="1"/>
          </p:cNvSpPr>
          <p:nvPr>
            <p:ph type="title"/>
          </p:nvPr>
        </p:nvSpPr>
        <p:spPr/>
        <p:txBody>
          <a:bodyPr/>
          <a:lstStyle/>
          <a:p>
            <a:r>
              <a:rPr lang="en-GB" b="1">
                <a:solidFill>
                  <a:srgbClr val="3053A4"/>
                </a:solidFill>
                <a:latin typeface="Century Gothic"/>
              </a:rPr>
              <a:t>A Growing European Momentum on Brain Health</a:t>
            </a:r>
            <a:endParaRPr lang="en-US">
              <a:solidFill>
                <a:srgbClr val="3053A4"/>
              </a:solidFill>
              <a:ea typeface="+mj-lt"/>
              <a:cs typeface="+mj-lt"/>
            </a:endParaRPr>
          </a:p>
        </p:txBody>
      </p:sp>
      <p:pic>
        <p:nvPicPr>
          <p:cNvPr id="23" name="Picture 5" descr="Logo, company name&#10;&#10;Description automatically generated">
            <a:extLst>
              <a:ext uri="{FF2B5EF4-FFF2-40B4-BE49-F238E27FC236}">
                <a16:creationId xmlns:a16="http://schemas.microsoft.com/office/drawing/2014/main" id="{38A346A3-535C-0902-9844-98584EFCA601}"/>
              </a:ext>
            </a:extLst>
          </p:cNvPr>
          <p:cNvPicPr>
            <a:picLocks noGrp="1" noRot="1" noChangeAspect="1" noMove="1" noResize="1" noEditPoints="1" noAdjustHandles="1" noChangeArrowheads="1" noChangeShapeType="1" noCrop="1"/>
          </p:cNvPicPr>
          <p:nvPr/>
        </p:nvPicPr>
        <p:blipFill>
          <a:blip r:embed="rId3"/>
          <a:stretch>
            <a:fillRect/>
          </a:stretch>
        </p:blipFill>
        <p:spPr>
          <a:xfrm>
            <a:off x="10674820" y="5812540"/>
            <a:ext cx="1271393" cy="869493"/>
          </a:xfrm>
          <a:prstGeom prst="rect">
            <a:avLst/>
          </a:prstGeom>
        </p:spPr>
      </p:pic>
      <p:pic>
        <p:nvPicPr>
          <p:cNvPr id="6" name="Picture 5" descr="A logo of a person with a brain&#10;&#10;Description automatically generated">
            <a:extLst>
              <a:ext uri="{FF2B5EF4-FFF2-40B4-BE49-F238E27FC236}">
                <a16:creationId xmlns:a16="http://schemas.microsoft.com/office/drawing/2014/main" id="{90EC6975-614B-10C7-E4D0-6252FD130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347" y="1613419"/>
            <a:ext cx="2843977" cy="1139941"/>
          </a:xfrm>
          <a:prstGeom prst="rect">
            <a:avLst/>
          </a:prstGeom>
        </p:spPr>
      </p:pic>
      <p:sp>
        <p:nvSpPr>
          <p:cNvPr id="7" name="TextBox 6">
            <a:extLst>
              <a:ext uri="{FF2B5EF4-FFF2-40B4-BE49-F238E27FC236}">
                <a16:creationId xmlns:a16="http://schemas.microsoft.com/office/drawing/2014/main" id="{2AD8F844-E7DA-DD7B-6307-C896A117DAFB}"/>
              </a:ext>
            </a:extLst>
          </p:cNvPr>
          <p:cNvSpPr txBox="1"/>
          <p:nvPr/>
        </p:nvSpPr>
        <p:spPr>
          <a:xfrm>
            <a:off x="777676" y="2027109"/>
            <a:ext cx="6517640" cy="37271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2000">
                <a:latin typeface="Century Gothic" panose="020B0502020202020204" pitchFamily="34" charset="0"/>
                <a:ea typeface="Calibri"/>
                <a:cs typeface="Calibri"/>
              </a:rPr>
              <a:t>Horizon Europe: EU Partnership for Brain Health (2026-2036)</a:t>
            </a:r>
          </a:p>
          <a:p>
            <a:pPr marL="342900" indent="-342900">
              <a:lnSpc>
                <a:spcPct val="150000"/>
              </a:lnSpc>
              <a:buFont typeface="Arial" panose="020B0604020202020204" pitchFamily="34" charset="0"/>
              <a:buChar char="•"/>
            </a:pPr>
            <a:r>
              <a:rPr lang="en-US" sz="2000">
                <a:latin typeface="Century Gothic" panose="020B0502020202020204" pitchFamily="34" charset="0"/>
                <a:ea typeface="Calibri"/>
                <a:cs typeface="Calibri"/>
              </a:rPr>
              <a:t>Healthier Together: Mental Health &amp; Neurological Disorders (Upcoming)</a:t>
            </a:r>
          </a:p>
          <a:p>
            <a:pPr marL="342900" indent="-342900">
              <a:lnSpc>
                <a:spcPct val="150000"/>
              </a:lnSpc>
              <a:buFont typeface="Arial" panose="020B0604020202020204" pitchFamily="34" charset="0"/>
              <a:buChar char="•"/>
            </a:pPr>
            <a:r>
              <a:rPr lang="en-US" sz="2000">
                <a:latin typeface="Century Gothic" panose="020B0502020202020204" pitchFamily="34" charset="0"/>
                <a:ea typeface="Calibri"/>
                <a:cs typeface="Calibri"/>
              </a:rPr>
              <a:t>EC Priorities: </a:t>
            </a:r>
          </a:p>
          <a:p>
            <a:pPr marL="800100" lvl="1" indent="-342900">
              <a:lnSpc>
                <a:spcPct val="150000"/>
              </a:lnSpc>
              <a:buFont typeface="Arial" panose="020B0604020202020204" pitchFamily="34" charset="0"/>
              <a:buChar char="•"/>
            </a:pPr>
            <a:r>
              <a:rPr lang="en-US" sz="2000">
                <a:latin typeface="Century Gothic" panose="020B0502020202020204" pitchFamily="34" charset="0"/>
                <a:ea typeface="Calibri"/>
                <a:cs typeface="Calibri"/>
              </a:rPr>
              <a:t>Competitiveness and Innovation</a:t>
            </a:r>
          </a:p>
          <a:p>
            <a:pPr marL="800100" lvl="1" indent="-342900">
              <a:lnSpc>
                <a:spcPct val="150000"/>
              </a:lnSpc>
              <a:buFont typeface="Arial" panose="020B0604020202020204" pitchFamily="34" charset="0"/>
              <a:buChar char="•"/>
            </a:pPr>
            <a:r>
              <a:rPr lang="en-US" sz="2000">
                <a:latin typeface="Century Gothic" panose="020B0502020202020204" pitchFamily="34" charset="0"/>
                <a:ea typeface="Calibri"/>
                <a:cs typeface="Calibri"/>
              </a:rPr>
              <a:t>Skills and Education</a:t>
            </a:r>
          </a:p>
          <a:p>
            <a:pPr>
              <a:lnSpc>
                <a:spcPct val="150000"/>
              </a:lnSpc>
            </a:pPr>
            <a:endParaRPr lang="en-US" sz="2000">
              <a:latin typeface="Century Gothic" panose="020B0502020202020204" pitchFamily="34" charset="0"/>
              <a:ea typeface="Calibri"/>
              <a:cs typeface="Calibri"/>
            </a:endParaRPr>
          </a:p>
        </p:txBody>
      </p:sp>
      <p:pic>
        <p:nvPicPr>
          <p:cNvPr id="10" name="Picture 6">
            <a:extLst>
              <a:ext uri="{FF2B5EF4-FFF2-40B4-BE49-F238E27FC236}">
                <a16:creationId xmlns:a16="http://schemas.microsoft.com/office/drawing/2014/main" id="{EFC4E99A-2A87-D9FE-A436-7495ED51B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185" y="2832491"/>
            <a:ext cx="2544300" cy="2544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 line chart&#10;&#10;Description automatically generated">
            <a:extLst>
              <a:ext uri="{FF2B5EF4-FFF2-40B4-BE49-F238E27FC236}">
                <a16:creationId xmlns:a16="http://schemas.microsoft.com/office/drawing/2014/main" id="{0E510861-940C-B09A-E614-F84CE588BF5B}"/>
              </a:ext>
            </a:extLst>
          </p:cNvPr>
          <p:cNvPicPr/>
          <p:nvPr/>
        </p:nvPicPr>
        <p:blipFill rotWithShape="1">
          <a:blip r:embed="rId6" cstate="print">
            <a:extLst>
              <a:ext uri="{28A0092B-C50C-407E-A947-70E740481C1C}">
                <a14:useLocalDpi xmlns:a14="http://schemas.microsoft.com/office/drawing/2010/main" val="0"/>
              </a:ext>
            </a:extLst>
          </a:blip>
          <a:srcRect l="12546"/>
          <a:stretch/>
        </p:blipFill>
        <p:spPr>
          <a:xfrm>
            <a:off x="0" y="5937481"/>
            <a:ext cx="1517180" cy="868148"/>
          </a:xfrm>
          <a:prstGeom prst="rect">
            <a:avLst/>
          </a:prstGeom>
        </p:spPr>
      </p:pic>
    </p:spTree>
    <p:extLst>
      <p:ext uri="{BB962C8B-B14F-4D97-AF65-F5344CB8AC3E}">
        <p14:creationId xmlns:p14="http://schemas.microsoft.com/office/powerpoint/2010/main" val="4289625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942CA2CD2B3648A3CD291FA2F2B9CE" ma:contentTypeVersion="18" ma:contentTypeDescription="Create a new document." ma:contentTypeScope="" ma:versionID="27a56262dab55b92d9af87da34142ed0">
  <xsd:schema xmlns:xsd="http://www.w3.org/2001/XMLSchema" xmlns:xs="http://www.w3.org/2001/XMLSchema" xmlns:p="http://schemas.microsoft.com/office/2006/metadata/properties" xmlns:ns2="c83a8070-1a1f-4491-a820-3d77bc5e8606" xmlns:ns3="58f5a25a-c14b-43a5-95a3-99ea09c30da0" targetNamespace="http://schemas.microsoft.com/office/2006/metadata/properties" ma:root="true" ma:fieldsID="1ba5b6556b98c075d05fa8161cf28e79" ns2:_="" ns3:_="">
    <xsd:import namespace="c83a8070-1a1f-4491-a820-3d77bc5e8606"/>
    <xsd:import namespace="58f5a25a-c14b-43a5-95a3-99ea09c30d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a8070-1a1f-4491-a820-3d77bc5e8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fdcf0d2-d139-4f58-b5ff-afd5ea0fdb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f5a25a-c14b-43a5-95a3-99ea09c30d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d00764-10b9-4fb6-b842-511e9dcdb323}" ma:internalName="TaxCatchAll" ma:showField="CatchAllData" ma:web="58f5a25a-c14b-43a5-95a3-99ea09c30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f5a25a-c14b-43a5-95a3-99ea09c30da0" xsi:nil="true"/>
    <lcf76f155ced4ddcb4097134ff3c332f xmlns="c83a8070-1a1f-4491-a820-3d77bc5e86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9830D0-81AE-453A-BFB9-33E168E987CA}">
  <ds:schemaRefs>
    <ds:schemaRef ds:uri="http://schemas.microsoft.com/office/2006/metadata/contentType"/>
    <ds:schemaRef ds:uri="http://schemas.microsoft.com/office/2006/metadata/properties/metaAttributes"/>
    <ds:schemaRef ds:uri="http://www.w3.org/2000/xmlns/"/>
    <ds:schemaRef ds:uri="http://www.w3.org/2001/XMLSchema"/>
    <ds:schemaRef ds:uri="c83a8070-1a1f-4491-a820-3d77bc5e8606"/>
    <ds:schemaRef ds:uri="58f5a25a-c14b-43a5-95a3-99ea09c30da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7E6B2-65D5-46D7-A686-2B353259E2AE}">
  <ds:schemaRefs>
    <ds:schemaRef ds:uri="http://schemas.microsoft.com/sharepoint/v3/contenttype/forms"/>
  </ds:schemaRefs>
</ds:datastoreItem>
</file>

<file path=customXml/itemProps3.xml><?xml version="1.0" encoding="utf-8"?>
<ds:datastoreItem xmlns:ds="http://schemas.openxmlformats.org/officeDocument/2006/customXml" ds:itemID="{3C220052-607C-4009-BDBB-0E652A22AAC0}">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58f5a25a-c14b-43a5-95a3-99ea09c30da0"/>
    <ds:schemaRef ds:uri="c83a8070-1a1f-4491-a820-3d77bc5e860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214</TotalTime>
  <Words>1514</Words>
  <Application>Microsoft Office PowerPoint</Application>
  <PresentationFormat>Widescreen</PresentationFormat>
  <Paragraphs>110</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Book Antiqua</vt:lpstr>
      <vt:lpstr>Calibri</vt:lpstr>
      <vt:lpstr>Calibri Light</vt:lpstr>
      <vt:lpstr>Century Gothic</vt:lpstr>
      <vt:lpstr>Open Sans</vt:lpstr>
      <vt:lpstr>office theme</vt:lpstr>
      <vt:lpstr>SANT Committee Meeting</vt:lpstr>
      <vt:lpstr>Standing United for the Brain</vt:lpstr>
      <vt:lpstr>The Burden of Brain Disorders</vt:lpstr>
      <vt:lpstr>The Burden of Brain Disorders</vt:lpstr>
      <vt:lpstr>Neurological Health and the “Big 4”</vt:lpstr>
      <vt:lpstr>From neurological and mental health to Brain Health</vt:lpstr>
      <vt:lpstr>Definition of Brain Health</vt:lpstr>
      <vt:lpstr>A Growing International Momentum on Brain Health</vt:lpstr>
      <vt:lpstr>A Growing European Momentum on Brain Health</vt:lpstr>
      <vt:lpstr>Calling for an EP Intergroup on Brain Health &amp; Research and EU Coordination Plan for the Brain</vt:lpstr>
      <vt:lpstr>Upcoming Milestones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Hugo Hermantin</dc:creator>
  <cp:lastModifiedBy>Stephanie Kramer</cp:lastModifiedBy>
  <cp:revision>2</cp:revision>
  <dcterms:created xsi:type="dcterms:W3CDTF">2022-04-21T08:15:34Z</dcterms:created>
  <dcterms:modified xsi:type="dcterms:W3CDTF">2024-10-15T12:31:38Z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0x01010081942CA2CD2B3648A3CD291FA2F2B9CE</vt:lpwstr>
  </property>
  <property fmtid="{D5CDD505-2E9C-101B-9397-08002B2CF9AE}" pid="3" name="MediaServiceImageTags">
    <vt:lpwstr/>
  </property>
</Properties>
</file>